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5.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77" r:id="rId1"/>
    <p:sldMasterId id="2147484790" r:id="rId2"/>
    <p:sldMasterId id="2147488586" r:id="rId3"/>
  </p:sldMasterIdLst>
  <p:notesMasterIdLst>
    <p:notesMasterId r:id="rId67"/>
  </p:notesMasterIdLst>
  <p:handoutMasterIdLst>
    <p:handoutMasterId r:id="rId68"/>
  </p:handoutMasterIdLst>
  <p:sldIdLst>
    <p:sldId id="715" r:id="rId4"/>
    <p:sldId id="799" r:id="rId5"/>
    <p:sldId id="801" r:id="rId6"/>
    <p:sldId id="885" r:id="rId7"/>
    <p:sldId id="857" r:id="rId8"/>
    <p:sldId id="853" r:id="rId9"/>
    <p:sldId id="858" r:id="rId10"/>
    <p:sldId id="861" r:id="rId11"/>
    <p:sldId id="862" r:id="rId12"/>
    <p:sldId id="854" r:id="rId13"/>
    <p:sldId id="815" r:id="rId14"/>
    <p:sldId id="886" r:id="rId15"/>
    <p:sldId id="887" r:id="rId16"/>
    <p:sldId id="888" r:id="rId17"/>
    <p:sldId id="889" r:id="rId18"/>
    <p:sldId id="890" r:id="rId19"/>
    <p:sldId id="814" r:id="rId20"/>
    <p:sldId id="607" r:id="rId21"/>
    <p:sldId id="876" r:id="rId22"/>
    <p:sldId id="881" r:id="rId23"/>
    <p:sldId id="882" r:id="rId24"/>
    <p:sldId id="883" r:id="rId25"/>
    <p:sldId id="880" r:id="rId26"/>
    <p:sldId id="827" r:id="rId27"/>
    <p:sldId id="871" r:id="rId28"/>
    <p:sldId id="837" r:id="rId29"/>
    <p:sldId id="828" r:id="rId30"/>
    <p:sldId id="838" r:id="rId31"/>
    <p:sldId id="796" r:id="rId32"/>
    <p:sldId id="872" r:id="rId33"/>
    <p:sldId id="873" r:id="rId34"/>
    <p:sldId id="874" r:id="rId35"/>
    <p:sldId id="891" r:id="rId36"/>
    <p:sldId id="892" r:id="rId37"/>
    <p:sldId id="875" r:id="rId38"/>
    <p:sldId id="575" r:id="rId39"/>
    <p:sldId id="560" r:id="rId40"/>
    <p:sldId id="839" r:id="rId41"/>
    <p:sldId id="846" r:id="rId42"/>
    <p:sldId id="847" r:id="rId43"/>
    <p:sldId id="769" r:id="rId44"/>
    <p:sldId id="868" r:id="rId45"/>
    <p:sldId id="869" r:id="rId46"/>
    <p:sldId id="848" r:id="rId47"/>
    <p:sldId id="772" r:id="rId48"/>
    <p:sldId id="850" r:id="rId49"/>
    <p:sldId id="773" r:id="rId50"/>
    <p:sldId id="774" r:id="rId51"/>
    <p:sldId id="775" r:id="rId52"/>
    <p:sldId id="776" r:id="rId53"/>
    <p:sldId id="777" r:id="rId54"/>
    <p:sldId id="778" r:id="rId55"/>
    <p:sldId id="780" r:id="rId56"/>
    <p:sldId id="781" r:id="rId57"/>
    <p:sldId id="782" r:id="rId58"/>
    <p:sldId id="783" r:id="rId59"/>
    <p:sldId id="785" r:id="rId60"/>
    <p:sldId id="786" r:id="rId61"/>
    <p:sldId id="787" r:id="rId62"/>
    <p:sldId id="788" r:id="rId63"/>
    <p:sldId id="789" r:id="rId64"/>
    <p:sldId id="790" r:id="rId65"/>
    <p:sldId id="624" r:id="rId66"/>
  </p:sldIdLst>
  <p:sldSz cx="9144000" cy="6858000" type="screen4x3"/>
  <p:notesSz cx="9866313" cy="6735763"/>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3333CC"/>
    <a:srgbClr val="0000FF"/>
    <a:srgbClr val="FFFFCC"/>
    <a:srgbClr val="F79646"/>
    <a:srgbClr val="006600"/>
    <a:srgbClr val="0033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05" autoAdjust="0"/>
    <p:restoredTop sz="96374" autoAdjust="0"/>
  </p:normalViewPr>
  <p:slideViewPr>
    <p:cSldViewPr>
      <p:cViewPr varScale="1">
        <p:scale>
          <a:sx n="110" d="100"/>
          <a:sy n="110" d="100"/>
        </p:scale>
        <p:origin x="1548" y="96"/>
      </p:cViewPr>
      <p:guideLst>
        <p:guide orient="horz" pos="2160"/>
        <p:guide pos="2880"/>
      </p:guideLst>
    </p:cSldViewPr>
  </p:slideViewPr>
  <p:outlineViewPr>
    <p:cViewPr>
      <p:scale>
        <a:sx n="33" d="100"/>
        <a:sy n="33" d="100"/>
      </p:scale>
      <p:origin x="0" y="986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F6EAEB0-E9AC-49AA-9BEF-399CCB411BAB}"/>
              </a:ext>
            </a:extLst>
          </p:cNvPr>
          <p:cNvSpPr>
            <a:spLocks noGrp="1" noChangeArrowheads="1"/>
          </p:cNvSpPr>
          <p:nvPr>
            <p:ph type="hdr" sz="quarter"/>
          </p:nvPr>
        </p:nvSpPr>
        <p:spPr bwMode="auto">
          <a:xfrm>
            <a:off x="0" y="0"/>
            <a:ext cx="4276478" cy="337166"/>
          </a:xfrm>
          <a:prstGeom prst="rect">
            <a:avLst/>
          </a:prstGeom>
          <a:noFill/>
          <a:ln w="9525">
            <a:noFill/>
            <a:miter lim="800000"/>
            <a:headEnd/>
            <a:tailEnd/>
          </a:ln>
          <a:effectLst/>
        </p:spPr>
        <p:txBody>
          <a:bodyPr vert="horz" wrap="square" lIns="91453" tIns="45726" rIns="91453" bIns="45726" numCol="1" anchor="t" anchorCtr="0" compatLnSpc="1">
            <a:prstTxWarp prst="textNoShape">
              <a:avLst/>
            </a:prstTxWarp>
          </a:bodyPr>
          <a:lstStyle>
            <a:lvl1pPr eaLnBrk="1" hangingPunct="1">
              <a:defRPr sz="1200">
                <a:latin typeface="Arial" charset="0"/>
                <a:ea typeface="新細明體" pitchFamily="18" charset="-120"/>
              </a:defRPr>
            </a:lvl1pPr>
          </a:lstStyle>
          <a:p>
            <a:pPr>
              <a:defRPr/>
            </a:pPr>
            <a:endParaRPr lang="en-US" altLang="zh-TW"/>
          </a:p>
        </p:txBody>
      </p:sp>
      <p:sp>
        <p:nvSpPr>
          <p:cNvPr id="50179" name="Rectangle 3">
            <a:extLst>
              <a:ext uri="{FF2B5EF4-FFF2-40B4-BE49-F238E27FC236}">
                <a16:creationId xmlns:a16="http://schemas.microsoft.com/office/drawing/2014/main" id="{7431EC13-6C6D-4B3A-A8E0-4DAF26AE3DB9}"/>
              </a:ext>
            </a:extLst>
          </p:cNvPr>
          <p:cNvSpPr>
            <a:spLocks noGrp="1" noChangeArrowheads="1"/>
          </p:cNvSpPr>
          <p:nvPr>
            <p:ph type="dt" sz="quarter" idx="1"/>
          </p:nvPr>
        </p:nvSpPr>
        <p:spPr bwMode="auto">
          <a:xfrm>
            <a:off x="5587533" y="0"/>
            <a:ext cx="4276478" cy="337166"/>
          </a:xfrm>
          <a:prstGeom prst="rect">
            <a:avLst/>
          </a:prstGeom>
          <a:noFill/>
          <a:ln w="9525">
            <a:noFill/>
            <a:miter lim="800000"/>
            <a:headEnd/>
            <a:tailEnd/>
          </a:ln>
          <a:effectLst/>
        </p:spPr>
        <p:txBody>
          <a:bodyPr vert="horz" wrap="square" lIns="91453" tIns="45726" rIns="91453" bIns="45726" numCol="1" anchor="t" anchorCtr="0" compatLnSpc="1">
            <a:prstTxWarp prst="textNoShape">
              <a:avLst/>
            </a:prstTxWarp>
          </a:bodyPr>
          <a:lstStyle>
            <a:lvl1pPr algn="r" eaLnBrk="1" hangingPunct="1">
              <a:defRPr sz="1200">
                <a:latin typeface="Arial" charset="0"/>
                <a:ea typeface="新細明體" pitchFamily="18" charset="-120"/>
              </a:defRPr>
            </a:lvl1pPr>
          </a:lstStyle>
          <a:p>
            <a:pPr>
              <a:defRPr/>
            </a:pPr>
            <a:endParaRPr lang="en-US" altLang="zh-TW"/>
          </a:p>
        </p:txBody>
      </p:sp>
      <p:sp>
        <p:nvSpPr>
          <p:cNvPr id="50180" name="Rectangle 4">
            <a:extLst>
              <a:ext uri="{FF2B5EF4-FFF2-40B4-BE49-F238E27FC236}">
                <a16:creationId xmlns:a16="http://schemas.microsoft.com/office/drawing/2014/main" id="{1EF10F33-FAC2-4F1F-83C0-F5B7013F93BC}"/>
              </a:ext>
            </a:extLst>
          </p:cNvPr>
          <p:cNvSpPr>
            <a:spLocks noGrp="1" noChangeArrowheads="1"/>
          </p:cNvSpPr>
          <p:nvPr>
            <p:ph type="ftr" sz="quarter" idx="2"/>
          </p:nvPr>
        </p:nvSpPr>
        <p:spPr bwMode="auto">
          <a:xfrm>
            <a:off x="0" y="6397521"/>
            <a:ext cx="4276478" cy="337165"/>
          </a:xfrm>
          <a:prstGeom prst="rect">
            <a:avLst/>
          </a:prstGeom>
          <a:noFill/>
          <a:ln w="9525">
            <a:noFill/>
            <a:miter lim="800000"/>
            <a:headEnd/>
            <a:tailEnd/>
          </a:ln>
          <a:effectLst/>
        </p:spPr>
        <p:txBody>
          <a:bodyPr vert="horz" wrap="square" lIns="91453" tIns="45726" rIns="91453" bIns="45726" numCol="1" anchor="b" anchorCtr="0" compatLnSpc="1">
            <a:prstTxWarp prst="textNoShape">
              <a:avLst/>
            </a:prstTxWarp>
          </a:bodyPr>
          <a:lstStyle>
            <a:lvl1pPr eaLnBrk="1" hangingPunct="1">
              <a:defRPr sz="1200">
                <a:latin typeface="Arial" charset="0"/>
                <a:ea typeface="新細明體" pitchFamily="18" charset="-120"/>
              </a:defRPr>
            </a:lvl1pPr>
          </a:lstStyle>
          <a:p>
            <a:pPr>
              <a:defRPr/>
            </a:pPr>
            <a:endParaRPr lang="en-US" altLang="zh-TW"/>
          </a:p>
        </p:txBody>
      </p:sp>
      <p:sp>
        <p:nvSpPr>
          <p:cNvPr id="50181" name="Rectangle 5">
            <a:extLst>
              <a:ext uri="{FF2B5EF4-FFF2-40B4-BE49-F238E27FC236}">
                <a16:creationId xmlns:a16="http://schemas.microsoft.com/office/drawing/2014/main" id="{1A392386-0234-45F2-8604-2105B165677A}"/>
              </a:ext>
            </a:extLst>
          </p:cNvPr>
          <p:cNvSpPr>
            <a:spLocks noGrp="1" noChangeArrowheads="1"/>
          </p:cNvSpPr>
          <p:nvPr>
            <p:ph type="sldNum" sz="quarter" idx="3"/>
          </p:nvPr>
        </p:nvSpPr>
        <p:spPr bwMode="auto">
          <a:xfrm>
            <a:off x="5587533" y="6397521"/>
            <a:ext cx="4276478" cy="337165"/>
          </a:xfrm>
          <a:prstGeom prst="rect">
            <a:avLst/>
          </a:prstGeom>
          <a:noFill/>
          <a:ln w="9525">
            <a:noFill/>
            <a:miter lim="800000"/>
            <a:headEnd/>
            <a:tailEnd/>
          </a:ln>
          <a:effectLst/>
        </p:spPr>
        <p:txBody>
          <a:bodyPr vert="horz" wrap="square" lIns="91453" tIns="45726" rIns="91453" bIns="45726" numCol="1" anchor="b" anchorCtr="0" compatLnSpc="1">
            <a:prstTxWarp prst="textNoShape">
              <a:avLst/>
            </a:prstTxWarp>
          </a:bodyPr>
          <a:lstStyle>
            <a:lvl1pPr algn="r" eaLnBrk="1" hangingPunct="1">
              <a:defRPr sz="1200"/>
            </a:lvl1pPr>
          </a:lstStyle>
          <a:p>
            <a:pPr>
              <a:defRPr/>
            </a:pPr>
            <a:fld id="{CF497EEF-B958-49E2-8608-C6957FB830A2}" type="slidenum">
              <a:rPr lang="en-US" altLang="zh-TW"/>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2833A22-8A08-4102-8C23-C253D202B7C1}"/>
              </a:ext>
            </a:extLst>
          </p:cNvPr>
          <p:cNvSpPr>
            <a:spLocks noGrp="1" noChangeArrowheads="1"/>
          </p:cNvSpPr>
          <p:nvPr>
            <p:ph type="hdr" sz="quarter"/>
          </p:nvPr>
        </p:nvSpPr>
        <p:spPr bwMode="auto">
          <a:xfrm>
            <a:off x="0" y="0"/>
            <a:ext cx="4276478" cy="337166"/>
          </a:xfrm>
          <a:prstGeom prst="rect">
            <a:avLst/>
          </a:prstGeom>
          <a:noFill/>
          <a:ln w="9525">
            <a:noFill/>
            <a:miter lim="800000"/>
            <a:headEnd/>
            <a:tailEnd/>
          </a:ln>
          <a:effectLst/>
        </p:spPr>
        <p:txBody>
          <a:bodyPr vert="horz" wrap="square" lIns="91453" tIns="45726" rIns="91453" bIns="45726" numCol="1" anchor="t" anchorCtr="0" compatLnSpc="1">
            <a:prstTxWarp prst="textNoShape">
              <a:avLst/>
            </a:prstTxWarp>
          </a:bodyPr>
          <a:lstStyle>
            <a:lvl1pPr eaLnBrk="1" hangingPunct="1">
              <a:defRPr sz="1200">
                <a:latin typeface="Arial" charset="0"/>
                <a:ea typeface="新細明體" pitchFamily="18" charset="-120"/>
              </a:defRPr>
            </a:lvl1pPr>
          </a:lstStyle>
          <a:p>
            <a:pPr>
              <a:defRPr/>
            </a:pPr>
            <a:endParaRPr lang="en-US" altLang="zh-TW"/>
          </a:p>
        </p:txBody>
      </p:sp>
      <p:sp>
        <p:nvSpPr>
          <p:cNvPr id="48131" name="Rectangle 3">
            <a:extLst>
              <a:ext uri="{FF2B5EF4-FFF2-40B4-BE49-F238E27FC236}">
                <a16:creationId xmlns:a16="http://schemas.microsoft.com/office/drawing/2014/main" id="{9CEE3DE9-AAA4-4A3E-A866-7BF827259F88}"/>
              </a:ext>
            </a:extLst>
          </p:cNvPr>
          <p:cNvSpPr>
            <a:spLocks noGrp="1" noChangeArrowheads="1"/>
          </p:cNvSpPr>
          <p:nvPr>
            <p:ph type="dt" idx="1"/>
          </p:nvPr>
        </p:nvSpPr>
        <p:spPr bwMode="auto">
          <a:xfrm>
            <a:off x="5587533" y="0"/>
            <a:ext cx="4276478" cy="337166"/>
          </a:xfrm>
          <a:prstGeom prst="rect">
            <a:avLst/>
          </a:prstGeom>
          <a:noFill/>
          <a:ln w="9525">
            <a:noFill/>
            <a:miter lim="800000"/>
            <a:headEnd/>
            <a:tailEnd/>
          </a:ln>
          <a:effectLst/>
        </p:spPr>
        <p:txBody>
          <a:bodyPr vert="horz" wrap="square" lIns="91453" tIns="45726" rIns="91453" bIns="45726" numCol="1" anchor="t" anchorCtr="0" compatLnSpc="1">
            <a:prstTxWarp prst="textNoShape">
              <a:avLst/>
            </a:prstTxWarp>
          </a:bodyPr>
          <a:lstStyle>
            <a:lvl1pPr algn="r" eaLnBrk="1" hangingPunct="1">
              <a:defRPr sz="1200">
                <a:latin typeface="Arial" charset="0"/>
                <a:ea typeface="新細明體" pitchFamily="18" charset="-120"/>
              </a:defRPr>
            </a:lvl1pPr>
          </a:lstStyle>
          <a:p>
            <a:pPr>
              <a:defRPr/>
            </a:pPr>
            <a:endParaRPr lang="en-US" altLang="zh-TW"/>
          </a:p>
        </p:txBody>
      </p:sp>
      <p:sp>
        <p:nvSpPr>
          <p:cNvPr id="15364" name="Rectangle 4">
            <a:extLst>
              <a:ext uri="{FF2B5EF4-FFF2-40B4-BE49-F238E27FC236}">
                <a16:creationId xmlns:a16="http://schemas.microsoft.com/office/drawing/2014/main" id="{E76C5D92-E3FE-42C2-B3DB-4FDE4E7858FA}"/>
              </a:ext>
            </a:extLst>
          </p:cNvPr>
          <p:cNvSpPr>
            <a:spLocks noGrp="1" noRot="1" noChangeAspect="1" noChangeArrowheads="1" noTextEdit="1"/>
          </p:cNvSpPr>
          <p:nvPr>
            <p:ph type="sldImg" idx="2"/>
          </p:nvPr>
        </p:nvSpPr>
        <p:spPr bwMode="auto">
          <a:xfrm>
            <a:off x="3249613" y="504825"/>
            <a:ext cx="3367087" cy="2525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3" name="Rectangle 5">
            <a:extLst>
              <a:ext uri="{FF2B5EF4-FFF2-40B4-BE49-F238E27FC236}">
                <a16:creationId xmlns:a16="http://schemas.microsoft.com/office/drawing/2014/main" id="{435847F8-D6B2-4813-8EAD-81AC31630C24}"/>
              </a:ext>
            </a:extLst>
          </p:cNvPr>
          <p:cNvSpPr>
            <a:spLocks noGrp="1" noChangeArrowheads="1"/>
          </p:cNvSpPr>
          <p:nvPr>
            <p:ph type="body" sz="quarter" idx="3"/>
          </p:nvPr>
        </p:nvSpPr>
        <p:spPr bwMode="auto">
          <a:xfrm>
            <a:off x="986171" y="3199299"/>
            <a:ext cx="7893972" cy="3031255"/>
          </a:xfrm>
          <a:prstGeom prst="rect">
            <a:avLst/>
          </a:prstGeom>
          <a:noFill/>
          <a:ln w="9525">
            <a:noFill/>
            <a:miter lim="800000"/>
            <a:headEnd/>
            <a:tailEnd/>
          </a:ln>
          <a:effectLst/>
        </p:spPr>
        <p:txBody>
          <a:bodyPr vert="horz" wrap="square" lIns="91453" tIns="45726" rIns="91453" bIns="45726"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48134" name="Rectangle 6">
            <a:extLst>
              <a:ext uri="{FF2B5EF4-FFF2-40B4-BE49-F238E27FC236}">
                <a16:creationId xmlns:a16="http://schemas.microsoft.com/office/drawing/2014/main" id="{824F1CF6-4444-4552-99A2-7EC42480E93C}"/>
              </a:ext>
            </a:extLst>
          </p:cNvPr>
          <p:cNvSpPr>
            <a:spLocks noGrp="1" noChangeArrowheads="1"/>
          </p:cNvSpPr>
          <p:nvPr>
            <p:ph type="ftr" sz="quarter" idx="4"/>
          </p:nvPr>
        </p:nvSpPr>
        <p:spPr bwMode="auto">
          <a:xfrm>
            <a:off x="0" y="6397521"/>
            <a:ext cx="4276478" cy="337165"/>
          </a:xfrm>
          <a:prstGeom prst="rect">
            <a:avLst/>
          </a:prstGeom>
          <a:noFill/>
          <a:ln w="9525">
            <a:noFill/>
            <a:miter lim="800000"/>
            <a:headEnd/>
            <a:tailEnd/>
          </a:ln>
          <a:effectLst/>
        </p:spPr>
        <p:txBody>
          <a:bodyPr vert="horz" wrap="square" lIns="91453" tIns="45726" rIns="91453" bIns="45726" numCol="1" anchor="b" anchorCtr="0" compatLnSpc="1">
            <a:prstTxWarp prst="textNoShape">
              <a:avLst/>
            </a:prstTxWarp>
          </a:bodyPr>
          <a:lstStyle>
            <a:lvl1pPr eaLnBrk="1" hangingPunct="1">
              <a:defRPr sz="1200">
                <a:latin typeface="Arial" charset="0"/>
                <a:ea typeface="新細明體" pitchFamily="18" charset="-120"/>
              </a:defRPr>
            </a:lvl1pPr>
          </a:lstStyle>
          <a:p>
            <a:pPr>
              <a:defRPr/>
            </a:pPr>
            <a:endParaRPr lang="en-US" altLang="zh-TW"/>
          </a:p>
        </p:txBody>
      </p:sp>
      <p:sp>
        <p:nvSpPr>
          <p:cNvPr id="48135" name="Rectangle 7">
            <a:extLst>
              <a:ext uri="{FF2B5EF4-FFF2-40B4-BE49-F238E27FC236}">
                <a16:creationId xmlns:a16="http://schemas.microsoft.com/office/drawing/2014/main" id="{CA831296-EB95-4BBB-AE3E-B50D52FCB90C}"/>
              </a:ext>
            </a:extLst>
          </p:cNvPr>
          <p:cNvSpPr>
            <a:spLocks noGrp="1" noChangeArrowheads="1"/>
          </p:cNvSpPr>
          <p:nvPr>
            <p:ph type="sldNum" sz="quarter" idx="5"/>
          </p:nvPr>
        </p:nvSpPr>
        <p:spPr bwMode="auto">
          <a:xfrm>
            <a:off x="5587533" y="6397521"/>
            <a:ext cx="4276478" cy="337165"/>
          </a:xfrm>
          <a:prstGeom prst="rect">
            <a:avLst/>
          </a:prstGeom>
          <a:noFill/>
          <a:ln w="9525">
            <a:noFill/>
            <a:miter lim="800000"/>
            <a:headEnd/>
            <a:tailEnd/>
          </a:ln>
          <a:effectLst/>
        </p:spPr>
        <p:txBody>
          <a:bodyPr vert="horz" wrap="square" lIns="91453" tIns="45726" rIns="91453" bIns="45726" numCol="1" anchor="b" anchorCtr="0" compatLnSpc="1">
            <a:prstTxWarp prst="textNoShape">
              <a:avLst/>
            </a:prstTxWarp>
          </a:bodyPr>
          <a:lstStyle>
            <a:lvl1pPr algn="r" eaLnBrk="1" hangingPunct="1">
              <a:defRPr sz="1200"/>
            </a:lvl1pPr>
          </a:lstStyle>
          <a:p>
            <a:pPr>
              <a:defRPr/>
            </a:pPr>
            <a:fld id="{A8A24595-61D0-4F67-8E99-91A6E86F5FD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7D14B7E3-14FE-46BF-8F76-A5995A823492}"/>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264AE280-19DA-4B02-8F24-0D5C45B88D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HK" altLang="en-US">
                <a:latin typeface="Arial" panose="020B0604020202020204" pitchFamily="34" charset="0"/>
                <a:ea typeface="新細明體" panose="02020500000000000000" pitchFamily="18" charset="-120"/>
              </a:rPr>
              <a:t>New database</a:t>
            </a:r>
          </a:p>
          <a:p>
            <a:r>
              <a:rPr lang="zh-TW" altLang="en-US" b="1">
                <a:latin typeface="Arial" panose="020B0604020202020204" pitchFamily="34" charset="0"/>
                <a:ea typeface="新細明體" panose="02020500000000000000" pitchFamily="18" charset="-120"/>
              </a:rPr>
              <a:t>中港電視電影資料庫</a:t>
            </a:r>
            <a:endParaRPr lang="zh-TW" altLang="en-US">
              <a:latin typeface="Arial" panose="020B0604020202020204" pitchFamily="34" charset="0"/>
              <a:ea typeface="新細明體" panose="02020500000000000000" pitchFamily="18" charset="-120"/>
            </a:endParaRPr>
          </a:p>
          <a:p>
            <a:br>
              <a:rPr lang="zh-TW" altLang="en-US">
                <a:latin typeface="Arial" panose="020B0604020202020204" pitchFamily="34" charset="0"/>
                <a:ea typeface="新細明體" panose="02020500000000000000" pitchFamily="18" charset="-120"/>
              </a:rPr>
            </a:br>
            <a:endParaRPr lang="en-HK" altLang="en-US">
              <a:latin typeface="Arial" panose="020B0604020202020204" pitchFamily="34" charset="0"/>
              <a:ea typeface="新細明體" panose="02020500000000000000" pitchFamily="18" charset="-120"/>
            </a:endParaRPr>
          </a:p>
        </p:txBody>
      </p:sp>
      <p:sp>
        <p:nvSpPr>
          <p:cNvPr id="18436" name="Slide Number Placeholder 3">
            <a:extLst>
              <a:ext uri="{FF2B5EF4-FFF2-40B4-BE49-F238E27FC236}">
                <a16:creationId xmlns:a16="http://schemas.microsoft.com/office/drawing/2014/main" id="{E26FCB75-B179-426C-BB3B-C51C74CE9A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7452" indent="-283635">
              <a:defRPr kumimoji="1">
                <a:solidFill>
                  <a:schemeClr val="tx1"/>
                </a:solidFill>
                <a:latin typeface="Arial" panose="020B0604020202020204" pitchFamily="34" charset="0"/>
                <a:ea typeface="新細明體" panose="02020500000000000000" pitchFamily="18" charset="-120"/>
              </a:defRPr>
            </a:lvl2pPr>
            <a:lvl3pPr marL="1134542" indent="-226908">
              <a:defRPr kumimoji="1">
                <a:solidFill>
                  <a:schemeClr val="tx1"/>
                </a:solidFill>
                <a:latin typeface="Arial" panose="020B0604020202020204" pitchFamily="34" charset="0"/>
                <a:ea typeface="新細明體" panose="02020500000000000000" pitchFamily="18" charset="-120"/>
              </a:defRPr>
            </a:lvl3pPr>
            <a:lvl4pPr marL="1588359" indent="-226908">
              <a:defRPr kumimoji="1">
                <a:solidFill>
                  <a:schemeClr val="tx1"/>
                </a:solidFill>
                <a:latin typeface="Arial" panose="020B0604020202020204" pitchFamily="34" charset="0"/>
                <a:ea typeface="新細明體" panose="02020500000000000000" pitchFamily="18" charset="-120"/>
              </a:defRPr>
            </a:lvl4pPr>
            <a:lvl5pPr marL="2042175" indent="-226908">
              <a:defRPr kumimoji="1">
                <a:solidFill>
                  <a:schemeClr val="tx1"/>
                </a:solidFill>
                <a:latin typeface="Arial" panose="020B0604020202020204" pitchFamily="34" charset="0"/>
                <a:ea typeface="新細明體" panose="02020500000000000000" pitchFamily="18" charset="-120"/>
              </a:defRPr>
            </a:lvl5pPr>
            <a:lvl6pPr marL="2495992" indent="-22690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49809" indent="-22690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03625" indent="-22690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57442" indent="-22690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B33E8FC-83D4-48B5-9586-FA0A6C431580}" type="slidenum">
              <a:rPr lang="en-US" altLang="zh-TW" smtClean="0"/>
              <a:pPr/>
              <a:t>1</a:t>
            </a:fld>
            <a:endParaRPr lang="en-US"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C59B51F5-ABFC-4F42-B3B5-A66ED9391D13}"/>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38B10820-7F07-4CB3-9282-39BF441842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新細明體" panose="02020500000000000000" pitchFamily="18" charset="-120"/>
            </a:endParaRPr>
          </a:p>
        </p:txBody>
      </p:sp>
      <p:sp>
        <p:nvSpPr>
          <p:cNvPr id="37892" name="Slide Number Placeholder 3">
            <a:extLst>
              <a:ext uri="{FF2B5EF4-FFF2-40B4-BE49-F238E27FC236}">
                <a16:creationId xmlns:a16="http://schemas.microsoft.com/office/drawing/2014/main" id="{B11405AD-25B0-424C-BDEF-52A9B7957F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7452" indent="-283635">
              <a:defRPr kumimoji="1">
                <a:solidFill>
                  <a:schemeClr val="tx1"/>
                </a:solidFill>
                <a:latin typeface="Arial" panose="020B0604020202020204" pitchFamily="34" charset="0"/>
                <a:ea typeface="新細明體" panose="02020500000000000000" pitchFamily="18" charset="-120"/>
              </a:defRPr>
            </a:lvl2pPr>
            <a:lvl3pPr marL="1134542" indent="-226908">
              <a:defRPr kumimoji="1">
                <a:solidFill>
                  <a:schemeClr val="tx1"/>
                </a:solidFill>
                <a:latin typeface="Arial" panose="020B0604020202020204" pitchFamily="34" charset="0"/>
                <a:ea typeface="新細明體" panose="02020500000000000000" pitchFamily="18" charset="-120"/>
              </a:defRPr>
            </a:lvl3pPr>
            <a:lvl4pPr marL="1588359" indent="-226908">
              <a:defRPr kumimoji="1">
                <a:solidFill>
                  <a:schemeClr val="tx1"/>
                </a:solidFill>
                <a:latin typeface="Arial" panose="020B0604020202020204" pitchFamily="34" charset="0"/>
                <a:ea typeface="新細明體" panose="02020500000000000000" pitchFamily="18" charset="-120"/>
              </a:defRPr>
            </a:lvl4pPr>
            <a:lvl5pPr marL="2042175" indent="-226908">
              <a:defRPr kumimoji="1">
                <a:solidFill>
                  <a:schemeClr val="tx1"/>
                </a:solidFill>
                <a:latin typeface="Arial" panose="020B0604020202020204" pitchFamily="34" charset="0"/>
                <a:ea typeface="新細明體" panose="02020500000000000000" pitchFamily="18" charset="-120"/>
              </a:defRPr>
            </a:lvl5pPr>
            <a:lvl6pPr marL="2495992" indent="-22690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49809" indent="-22690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03625" indent="-22690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57442" indent="-22690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CAB369C-B5FA-494E-9B29-E2B2E1330637}" type="slidenum">
              <a:rPr lang="en-US" altLang="zh-TW" smtClean="0"/>
              <a:pPr/>
              <a:t>12</a:t>
            </a:fld>
            <a:endParaRPr lang="en-US" altLang="zh-TW"/>
          </a:p>
        </p:txBody>
      </p:sp>
    </p:spTree>
    <p:extLst>
      <p:ext uri="{BB962C8B-B14F-4D97-AF65-F5344CB8AC3E}">
        <p14:creationId xmlns:p14="http://schemas.microsoft.com/office/powerpoint/2010/main" val="1174512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a:extLst>
              <a:ext uri="{FF2B5EF4-FFF2-40B4-BE49-F238E27FC236}">
                <a16:creationId xmlns:a16="http://schemas.microsoft.com/office/drawing/2014/main" id="{598952E8-F3DE-44D9-A76E-F17C7C92BC3A}"/>
              </a:ext>
            </a:extLst>
          </p:cNvPr>
          <p:cNvSpPr>
            <a:spLocks noGrp="1" noRot="1" noChangeAspect="1" noChangeArrowheads="1" noTextEdit="1"/>
          </p:cNvSpPr>
          <p:nvPr>
            <p:ph type="sldImg"/>
          </p:nvPr>
        </p:nvSpPr>
        <p:spPr>
          <a:ln/>
        </p:spPr>
      </p:sp>
      <p:sp>
        <p:nvSpPr>
          <p:cNvPr id="72707" name="備忘稿版面配置區 2">
            <a:extLst>
              <a:ext uri="{FF2B5EF4-FFF2-40B4-BE49-F238E27FC236}">
                <a16:creationId xmlns:a16="http://schemas.microsoft.com/office/drawing/2014/main" id="{810D3EEC-AC0B-49B1-89E5-304755A586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HK" altLang="en-US">
              <a:latin typeface="Arial" panose="020B0604020202020204" pitchFamily="34" charset="0"/>
              <a:ea typeface="新細明體" panose="02020500000000000000" pitchFamily="18" charset="-120"/>
            </a:endParaRPr>
          </a:p>
        </p:txBody>
      </p:sp>
      <p:sp>
        <p:nvSpPr>
          <p:cNvPr id="72708" name="投影片編號版面配置區 3">
            <a:extLst>
              <a:ext uri="{FF2B5EF4-FFF2-40B4-BE49-F238E27FC236}">
                <a16:creationId xmlns:a16="http://schemas.microsoft.com/office/drawing/2014/main" id="{CCC397BC-292E-49ED-A18A-CBE8392F8B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31149" indent="-280484">
              <a:spcBef>
                <a:spcPct val="30000"/>
              </a:spcBef>
              <a:defRPr kumimoji="1" sz="1200">
                <a:solidFill>
                  <a:schemeClr val="tx1"/>
                </a:solidFill>
                <a:latin typeface="Arial" panose="020B0604020202020204" pitchFamily="34" charset="0"/>
                <a:ea typeface="新細明體" panose="02020500000000000000" pitchFamily="18" charset="-120"/>
              </a:defRPr>
            </a:lvl2pPr>
            <a:lvl3pPr marL="1126664" indent="-225333">
              <a:spcBef>
                <a:spcPct val="30000"/>
              </a:spcBef>
              <a:defRPr kumimoji="1" sz="1200">
                <a:solidFill>
                  <a:schemeClr val="tx1"/>
                </a:solidFill>
                <a:latin typeface="Arial" panose="020B0604020202020204" pitchFamily="34" charset="0"/>
                <a:ea typeface="新細明體" panose="02020500000000000000" pitchFamily="18" charset="-120"/>
              </a:defRPr>
            </a:lvl3pPr>
            <a:lvl4pPr marL="1577329" indent="-225333">
              <a:spcBef>
                <a:spcPct val="30000"/>
              </a:spcBef>
              <a:defRPr kumimoji="1" sz="1200">
                <a:solidFill>
                  <a:schemeClr val="tx1"/>
                </a:solidFill>
                <a:latin typeface="Arial" panose="020B0604020202020204" pitchFamily="34" charset="0"/>
                <a:ea typeface="新細明體" panose="02020500000000000000" pitchFamily="18" charset="-120"/>
              </a:defRPr>
            </a:lvl4pPr>
            <a:lvl5pPr marL="2027994" indent="-225333">
              <a:spcBef>
                <a:spcPct val="30000"/>
              </a:spcBef>
              <a:defRPr kumimoji="1" sz="1200">
                <a:solidFill>
                  <a:schemeClr val="tx1"/>
                </a:solidFill>
                <a:latin typeface="Arial" panose="020B0604020202020204" pitchFamily="34" charset="0"/>
                <a:ea typeface="新細明體" panose="02020500000000000000" pitchFamily="18" charset="-120"/>
              </a:defRPr>
            </a:lvl5pPr>
            <a:lvl6pPr marL="2481811" indent="-225333"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35627" indent="-225333"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389444" indent="-225333"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43261" indent="-225333"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01FE3C90-E22F-4431-934B-AA66713AAD98}" type="slidenum">
              <a:rPr lang="zh-HK" altLang="en-US" smtClean="0"/>
              <a:pPr>
                <a:spcBef>
                  <a:spcPct val="0"/>
                </a:spcBef>
              </a:pPr>
              <a:t>50</a:t>
            </a:fld>
            <a:endParaRPr lang="zh-HK"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C1FA7215-9A23-4D21-B9A3-7961DF4B2A68}"/>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8F2E0307-5831-4DE7-9883-2895F50EAA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76804" name="Slide Number Placeholder 3">
            <a:extLst>
              <a:ext uri="{FF2B5EF4-FFF2-40B4-BE49-F238E27FC236}">
                <a16:creationId xmlns:a16="http://schemas.microsoft.com/office/drawing/2014/main" id="{6E8C0BA3-5D23-4B06-B9EC-4D4904CCF4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31149" indent="-280484">
              <a:spcBef>
                <a:spcPct val="30000"/>
              </a:spcBef>
              <a:defRPr kumimoji="1" sz="1200">
                <a:solidFill>
                  <a:schemeClr val="tx1"/>
                </a:solidFill>
                <a:latin typeface="Arial" panose="020B0604020202020204" pitchFamily="34" charset="0"/>
                <a:ea typeface="新細明體" panose="02020500000000000000" pitchFamily="18" charset="-120"/>
              </a:defRPr>
            </a:lvl2pPr>
            <a:lvl3pPr marL="1126664" indent="-225333">
              <a:spcBef>
                <a:spcPct val="30000"/>
              </a:spcBef>
              <a:defRPr kumimoji="1" sz="1200">
                <a:solidFill>
                  <a:schemeClr val="tx1"/>
                </a:solidFill>
                <a:latin typeface="Arial" panose="020B0604020202020204" pitchFamily="34" charset="0"/>
                <a:ea typeface="新細明體" panose="02020500000000000000" pitchFamily="18" charset="-120"/>
              </a:defRPr>
            </a:lvl3pPr>
            <a:lvl4pPr marL="1577329" indent="-225333">
              <a:spcBef>
                <a:spcPct val="30000"/>
              </a:spcBef>
              <a:defRPr kumimoji="1" sz="1200">
                <a:solidFill>
                  <a:schemeClr val="tx1"/>
                </a:solidFill>
                <a:latin typeface="Arial" panose="020B0604020202020204" pitchFamily="34" charset="0"/>
                <a:ea typeface="新細明體" panose="02020500000000000000" pitchFamily="18" charset="-120"/>
              </a:defRPr>
            </a:lvl4pPr>
            <a:lvl5pPr marL="2027994" indent="-225333">
              <a:spcBef>
                <a:spcPct val="30000"/>
              </a:spcBef>
              <a:defRPr kumimoji="1" sz="1200">
                <a:solidFill>
                  <a:schemeClr val="tx1"/>
                </a:solidFill>
                <a:latin typeface="Arial" panose="020B0604020202020204" pitchFamily="34" charset="0"/>
                <a:ea typeface="新細明體" panose="02020500000000000000" pitchFamily="18" charset="-120"/>
              </a:defRPr>
            </a:lvl5pPr>
            <a:lvl6pPr marL="2481811" indent="-225333"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35627" indent="-225333"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389444" indent="-225333"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43261" indent="-225333"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296FABF3-0914-4B5E-9D26-D77F8A68618B}" type="slidenum">
              <a:rPr lang="en-US" altLang="zh-TW" smtClean="0"/>
              <a:pPr>
                <a:spcBef>
                  <a:spcPct val="0"/>
                </a:spcBef>
              </a:pPr>
              <a:t>53</a:t>
            </a:fld>
            <a:endParaRPr lang="en-US" altLang="zh-TW"/>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0BFDC07-8A61-4ABA-8440-FD63D042CE9E}"/>
              </a:ext>
            </a:extLst>
          </p:cNvPr>
          <p:cNvSpPr>
            <a:spLocks noGrp="1"/>
          </p:cNvSpPr>
          <p:nvPr>
            <p:ph type="dt" sz="half" idx="10"/>
          </p:nvPr>
        </p:nvSpPr>
        <p:spPr/>
        <p:txBody>
          <a:bodyPr/>
          <a:lstStyle>
            <a:lvl1pPr>
              <a:defRPr/>
            </a:lvl1pPr>
          </a:lstStyle>
          <a:p>
            <a:pPr>
              <a:defRPr/>
            </a:pPr>
            <a:fld id="{3A08E108-6FA6-40E0-B9BF-41A0D55868E3}" type="datetime1">
              <a:rPr lang="zh-TW" altLang="en-US"/>
              <a:pPr>
                <a:defRPr/>
              </a:pPr>
              <a:t>2025/10/9</a:t>
            </a:fld>
            <a:endParaRPr lang="en-US" altLang="zh-TW"/>
          </a:p>
        </p:txBody>
      </p:sp>
      <p:sp>
        <p:nvSpPr>
          <p:cNvPr id="5" name="Footer Placeholder 4">
            <a:extLst>
              <a:ext uri="{FF2B5EF4-FFF2-40B4-BE49-F238E27FC236}">
                <a16:creationId xmlns:a16="http://schemas.microsoft.com/office/drawing/2014/main" id="{8AB19A0A-F905-43A0-B9AF-E3102C45E06F}"/>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5">
            <a:extLst>
              <a:ext uri="{FF2B5EF4-FFF2-40B4-BE49-F238E27FC236}">
                <a16:creationId xmlns:a16="http://schemas.microsoft.com/office/drawing/2014/main" id="{9B972E54-772B-4289-8EBC-C863717C305A}"/>
              </a:ext>
            </a:extLst>
          </p:cNvPr>
          <p:cNvSpPr>
            <a:spLocks noGrp="1"/>
          </p:cNvSpPr>
          <p:nvPr>
            <p:ph type="sldNum" sz="quarter" idx="12"/>
          </p:nvPr>
        </p:nvSpPr>
        <p:spPr/>
        <p:txBody>
          <a:bodyPr/>
          <a:lstStyle>
            <a:lvl1pPr>
              <a:defRPr/>
            </a:lvl1pPr>
          </a:lstStyle>
          <a:p>
            <a:pPr>
              <a:defRPr/>
            </a:pPr>
            <a:fld id="{838F77B4-9208-4361-82D8-596597FF597C}" type="slidenum">
              <a:rPr lang="en-US" altLang="zh-TW"/>
              <a:pPr>
                <a:defRPr/>
              </a:pPr>
              <a:t>‹#›</a:t>
            </a:fld>
            <a:endParaRPr lang="en-US" altLang="zh-TW"/>
          </a:p>
        </p:txBody>
      </p:sp>
    </p:spTree>
    <p:extLst>
      <p:ext uri="{BB962C8B-B14F-4D97-AF65-F5344CB8AC3E}">
        <p14:creationId xmlns:p14="http://schemas.microsoft.com/office/powerpoint/2010/main" val="815827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71A74-131B-483B-BEA5-6E65C64C6682}"/>
              </a:ext>
            </a:extLst>
          </p:cNvPr>
          <p:cNvSpPr>
            <a:spLocks noGrp="1"/>
          </p:cNvSpPr>
          <p:nvPr>
            <p:ph type="dt" sz="half" idx="10"/>
          </p:nvPr>
        </p:nvSpPr>
        <p:spPr/>
        <p:txBody>
          <a:bodyPr/>
          <a:lstStyle>
            <a:lvl1pPr>
              <a:defRPr/>
            </a:lvl1pPr>
          </a:lstStyle>
          <a:p>
            <a:pPr>
              <a:defRPr/>
            </a:pPr>
            <a:fld id="{E47901F3-38E6-4E96-AF33-9AECBA3E27BC}" type="datetime1">
              <a:rPr lang="zh-TW" altLang="en-US"/>
              <a:pPr>
                <a:defRPr/>
              </a:pPr>
              <a:t>2025/10/9</a:t>
            </a:fld>
            <a:endParaRPr lang="en-US" altLang="zh-TW"/>
          </a:p>
        </p:txBody>
      </p:sp>
      <p:sp>
        <p:nvSpPr>
          <p:cNvPr id="5" name="Footer Placeholder 4">
            <a:extLst>
              <a:ext uri="{FF2B5EF4-FFF2-40B4-BE49-F238E27FC236}">
                <a16:creationId xmlns:a16="http://schemas.microsoft.com/office/drawing/2014/main" id="{A511A043-9057-44D7-9C2E-DA98A5652800}"/>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5">
            <a:extLst>
              <a:ext uri="{FF2B5EF4-FFF2-40B4-BE49-F238E27FC236}">
                <a16:creationId xmlns:a16="http://schemas.microsoft.com/office/drawing/2014/main" id="{98810924-9B9B-4413-89D2-9EC1D666CF8E}"/>
              </a:ext>
            </a:extLst>
          </p:cNvPr>
          <p:cNvSpPr>
            <a:spLocks noGrp="1"/>
          </p:cNvSpPr>
          <p:nvPr>
            <p:ph type="sldNum" sz="quarter" idx="12"/>
          </p:nvPr>
        </p:nvSpPr>
        <p:spPr/>
        <p:txBody>
          <a:bodyPr/>
          <a:lstStyle>
            <a:lvl1pPr>
              <a:defRPr/>
            </a:lvl1pPr>
          </a:lstStyle>
          <a:p>
            <a:pPr>
              <a:defRPr/>
            </a:pPr>
            <a:fld id="{97E813B4-287F-4554-9DF6-464281A03E29}" type="slidenum">
              <a:rPr lang="en-US" altLang="zh-TW"/>
              <a:pPr>
                <a:defRPr/>
              </a:pPr>
              <a:t>‹#›</a:t>
            </a:fld>
            <a:endParaRPr lang="en-US" altLang="zh-TW"/>
          </a:p>
        </p:txBody>
      </p:sp>
    </p:spTree>
    <p:extLst>
      <p:ext uri="{BB962C8B-B14F-4D97-AF65-F5344CB8AC3E}">
        <p14:creationId xmlns:p14="http://schemas.microsoft.com/office/powerpoint/2010/main" val="1505210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3B873-B87D-4BC6-9A3E-54D9B1118CFB}"/>
              </a:ext>
            </a:extLst>
          </p:cNvPr>
          <p:cNvSpPr>
            <a:spLocks noGrp="1"/>
          </p:cNvSpPr>
          <p:nvPr>
            <p:ph type="dt" sz="half" idx="10"/>
          </p:nvPr>
        </p:nvSpPr>
        <p:spPr/>
        <p:txBody>
          <a:bodyPr/>
          <a:lstStyle>
            <a:lvl1pPr>
              <a:defRPr/>
            </a:lvl1pPr>
          </a:lstStyle>
          <a:p>
            <a:pPr>
              <a:defRPr/>
            </a:pPr>
            <a:fld id="{9B14A53C-FAB8-4EEF-ABD9-19606BC75493}" type="datetime1">
              <a:rPr lang="zh-TW" altLang="en-US"/>
              <a:pPr>
                <a:defRPr/>
              </a:pPr>
              <a:t>2025/10/9</a:t>
            </a:fld>
            <a:endParaRPr lang="en-US" altLang="zh-TW"/>
          </a:p>
        </p:txBody>
      </p:sp>
      <p:sp>
        <p:nvSpPr>
          <p:cNvPr id="5" name="Footer Placeholder 4">
            <a:extLst>
              <a:ext uri="{FF2B5EF4-FFF2-40B4-BE49-F238E27FC236}">
                <a16:creationId xmlns:a16="http://schemas.microsoft.com/office/drawing/2014/main" id="{576EC369-7F37-49DE-B593-A4E0583A1E39}"/>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5">
            <a:extLst>
              <a:ext uri="{FF2B5EF4-FFF2-40B4-BE49-F238E27FC236}">
                <a16:creationId xmlns:a16="http://schemas.microsoft.com/office/drawing/2014/main" id="{AD6CBCE3-6DCD-40CB-ADF5-22D13219E903}"/>
              </a:ext>
            </a:extLst>
          </p:cNvPr>
          <p:cNvSpPr>
            <a:spLocks noGrp="1"/>
          </p:cNvSpPr>
          <p:nvPr>
            <p:ph type="sldNum" sz="quarter" idx="12"/>
          </p:nvPr>
        </p:nvSpPr>
        <p:spPr/>
        <p:txBody>
          <a:bodyPr/>
          <a:lstStyle>
            <a:lvl1pPr>
              <a:defRPr/>
            </a:lvl1pPr>
          </a:lstStyle>
          <a:p>
            <a:pPr>
              <a:defRPr/>
            </a:pPr>
            <a:fld id="{B974B417-B793-49C7-9AD1-B450A0F1B7FE}" type="slidenum">
              <a:rPr lang="en-US" altLang="zh-TW"/>
              <a:pPr>
                <a:defRPr/>
              </a:pPr>
              <a:t>‹#›</a:t>
            </a:fld>
            <a:endParaRPr lang="en-US" altLang="zh-TW"/>
          </a:p>
        </p:txBody>
      </p:sp>
    </p:spTree>
    <p:extLst>
      <p:ext uri="{BB962C8B-B14F-4D97-AF65-F5344CB8AC3E}">
        <p14:creationId xmlns:p14="http://schemas.microsoft.com/office/powerpoint/2010/main" val="183139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A9F76DD9-F326-4694-A2B7-F6C5E0AE6B28}"/>
              </a:ext>
            </a:extLst>
          </p:cNvPr>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grpSp>
        <p:nvGrpSpPr>
          <p:cNvPr id="5" name="Group 15">
            <a:extLst>
              <a:ext uri="{FF2B5EF4-FFF2-40B4-BE49-F238E27FC236}">
                <a16:creationId xmlns:a16="http://schemas.microsoft.com/office/drawing/2014/main" id="{5CFB6203-3BEF-46AC-9F12-12A580E37B29}"/>
              </a:ext>
            </a:extLst>
          </p:cNvPr>
          <p:cNvGrpSpPr>
            <a:grpSpLocks/>
          </p:cNvGrpSpPr>
          <p:nvPr/>
        </p:nvGrpSpPr>
        <p:grpSpPr bwMode="auto">
          <a:xfrm>
            <a:off x="-3175" y="4953000"/>
            <a:ext cx="9147175" cy="1911350"/>
            <a:chOff x="-3765" y="4832896"/>
            <a:chExt cx="9147765" cy="2032192"/>
          </a:xfrm>
        </p:grpSpPr>
        <p:sp>
          <p:nvSpPr>
            <p:cNvPr id="6" name="Freeform 15">
              <a:extLst>
                <a:ext uri="{FF2B5EF4-FFF2-40B4-BE49-F238E27FC236}">
                  <a16:creationId xmlns:a16="http://schemas.microsoft.com/office/drawing/2014/main" id="{6DB252ED-2FC6-404C-802D-36D9A3D8A20E}"/>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7" name="Freeform 18">
              <a:extLst>
                <a:ext uri="{FF2B5EF4-FFF2-40B4-BE49-F238E27FC236}">
                  <a16:creationId xmlns:a16="http://schemas.microsoft.com/office/drawing/2014/main" id="{5243DC25-7942-40EC-8177-AAF24172F137}"/>
                </a:ext>
              </a:extLst>
            </p:cNvPr>
            <p:cNvSpPr>
              <a:spLocks/>
            </p:cNvSpPr>
            <p:nvPr/>
          </p:nvSpPr>
          <p:spPr bwMode="auto">
            <a:xfrm>
              <a:off x="35926" y="5135025"/>
              <a:ext cx="9108074" cy="838869"/>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Freeform 18">
              <a:extLst>
                <a:ext uri="{FF2B5EF4-FFF2-40B4-BE49-F238E27FC236}">
                  <a16:creationId xmlns:a16="http://schemas.microsoft.com/office/drawing/2014/main" id="{6B301E49-82BA-43C3-8600-A07FC66F0E93}"/>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cxnSp>
          <p:nvCxnSpPr>
            <p:cNvPr id="10" name="Straight Connector 9">
              <a:extLst>
                <a:ext uri="{FF2B5EF4-FFF2-40B4-BE49-F238E27FC236}">
                  <a16:creationId xmlns:a16="http://schemas.microsoft.com/office/drawing/2014/main" id="{B09C3E24-946F-44F2-BA49-EFAF5409D75D}"/>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a:extLst>
              <a:ext uri="{FF2B5EF4-FFF2-40B4-BE49-F238E27FC236}">
                <a16:creationId xmlns:a16="http://schemas.microsoft.com/office/drawing/2014/main" id="{280B14B9-A5F8-4735-B032-88835643621E}"/>
              </a:ext>
            </a:extLst>
          </p:cNvPr>
          <p:cNvSpPr>
            <a:spLocks noGrp="1"/>
          </p:cNvSpPr>
          <p:nvPr>
            <p:ph type="dt" sz="half" idx="10"/>
          </p:nvPr>
        </p:nvSpPr>
        <p:spPr/>
        <p:txBody>
          <a:bodyPr/>
          <a:lstStyle>
            <a:lvl1pPr>
              <a:defRPr>
                <a:solidFill>
                  <a:srgbClr val="FFFFFF"/>
                </a:solidFill>
              </a:defRPr>
            </a:lvl1pPr>
            <a:extLst/>
          </a:lstStyle>
          <a:p>
            <a:pPr>
              <a:defRPr/>
            </a:pPr>
            <a:fld id="{9E6B0396-62F7-495D-AAE4-A234ADBD7944}" type="datetime1">
              <a:rPr lang="zh-TW" altLang="en-US"/>
              <a:pPr>
                <a:defRPr/>
              </a:pPr>
              <a:t>2025/10/9</a:t>
            </a:fld>
            <a:endParaRPr lang="en-US" altLang="zh-TW"/>
          </a:p>
        </p:txBody>
      </p:sp>
      <p:sp>
        <p:nvSpPr>
          <p:cNvPr id="12" name="Footer Placeholder 18">
            <a:extLst>
              <a:ext uri="{FF2B5EF4-FFF2-40B4-BE49-F238E27FC236}">
                <a16:creationId xmlns:a16="http://schemas.microsoft.com/office/drawing/2014/main" id="{FA26A9CE-197E-4156-8C8F-32E064250309}"/>
              </a:ext>
            </a:extLst>
          </p:cNvPr>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ltLang="zh-TW"/>
          </a:p>
        </p:txBody>
      </p:sp>
      <p:sp>
        <p:nvSpPr>
          <p:cNvPr id="13" name="Slide Number Placeholder 26">
            <a:extLst>
              <a:ext uri="{FF2B5EF4-FFF2-40B4-BE49-F238E27FC236}">
                <a16:creationId xmlns:a16="http://schemas.microsoft.com/office/drawing/2014/main" id="{58CC1F1F-1090-41D2-8071-7FBA88D91133}"/>
              </a:ext>
            </a:extLst>
          </p:cNvPr>
          <p:cNvSpPr>
            <a:spLocks noGrp="1"/>
          </p:cNvSpPr>
          <p:nvPr>
            <p:ph type="sldNum" sz="quarter" idx="12"/>
          </p:nvPr>
        </p:nvSpPr>
        <p:spPr/>
        <p:txBody>
          <a:bodyPr/>
          <a:lstStyle>
            <a:lvl1pPr>
              <a:defRPr>
                <a:solidFill>
                  <a:srgbClr val="FFFFFF"/>
                </a:solidFill>
              </a:defRPr>
            </a:lvl1pPr>
          </a:lstStyle>
          <a:p>
            <a:pPr>
              <a:defRPr/>
            </a:pPr>
            <a:fld id="{A633EADD-B63F-4A30-A775-92C9F1A4FAD2}" type="slidenum">
              <a:rPr lang="en-US" altLang="zh-TW"/>
              <a:pPr>
                <a:defRPr/>
              </a:pPr>
              <a:t>‹#›</a:t>
            </a:fld>
            <a:endParaRPr lang="en-US" altLang="zh-TW"/>
          </a:p>
        </p:txBody>
      </p:sp>
    </p:spTree>
    <p:extLst>
      <p:ext uri="{BB962C8B-B14F-4D97-AF65-F5344CB8AC3E}">
        <p14:creationId xmlns:p14="http://schemas.microsoft.com/office/powerpoint/2010/main" val="127709859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a:extLst>
              <a:ext uri="{FF2B5EF4-FFF2-40B4-BE49-F238E27FC236}">
                <a16:creationId xmlns:a16="http://schemas.microsoft.com/office/drawing/2014/main" id="{F69A1158-A420-4068-ACE7-86A9E448FEE7}"/>
              </a:ext>
            </a:extLst>
          </p:cNvPr>
          <p:cNvSpPr>
            <a:spLocks noGrp="1"/>
          </p:cNvSpPr>
          <p:nvPr>
            <p:ph type="dt" sz="half" idx="10"/>
          </p:nvPr>
        </p:nvSpPr>
        <p:spPr/>
        <p:txBody>
          <a:bodyPr/>
          <a:lstStyle>
            <a:lvl1pPr>
              <a:defRPr/>
            </a:lvl1pPr>
          </a:lstStyle>
          <a:p>
            <a:pPr>
              <a:defRPr/>
            </a:pPr>
            <a:fld id="{B54A8853-0E67-4EBB-B325-9BB96B10C1F4}" type="datetime1">
              <a:rPr lang="zh-TW" altLang="en-US"/>
              <a:pPr>
                <a:defRPr/>
              </a:pPr>
              <a:t>2025/10/9</a:t>
            </a:fld>
            <a:endParaRPr lang="en-US" altLang="zh-TW"/>
          </a:p>
        </p:txBody>
      </p:sp>
      <p:sp>
        <p:nvSpPr>
          <p:cNvPr id="5" name="Footer Placeholder 21">
            <a:extLst>
              <a:ext uri="{FF2B5EF4-FFF2-40B4-BE49-F238E27FC236}">
                <a16:creationId xmlns:a16="http://schemas.microsoft.com/office/drawing/2014/main" id="{A17C72FD-12B6-450D-A4F2-8F135B92EFA7}"/>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17">
            <a:extLst>
              <a:ext uri="{FF2B5EF4-FFF2-40B4-BE49-F238E27FC236}">
                <a16:creationId xmlns:a16="http://schemas.microsoft.com/office/drawing/2014/main" id="{D5BDA4E3-6800-4328-98F8-6B8F7247B94F}"/>
              </a:ext>
            </a:extLst>
          </p:cNvPr>
          <p:cNvSpPr>
            <a:spLocks noGrp="1"/>
          </p:cNvSpPr>
          <p:nvPr>
            <p:ph type="sldNum" sz="quarter" idx="12"/>
          </p:nvPr>
        </p:nvSpPr>
        <p:spPr/>
        <p:txBody>
          <a:bodyPr/>
          <a:lstStyle>
            <a:lvl1pPr>
              <a:defRPr/>
            </a:lvl1pPr>
          </a:lstStyle>
          <a:p>
            <a:pPr>
              <a:defRPr/>
            </a:pPr>
            <a:fld id="{91A6FF2B-9E89-4E41-BD44-04E533D07F40}" type="slidenum">
              <a:rPr lang="en-US" altLang="zh-TW"/>
              <a:pPr>
                <a:defRPr/>
              </a:pPr>
              <a:t>‹#›</a:t>
            </a:fld>
            <a:endParaRPr lang="en-US" altLang="zh-TW"/>
          </a:p>
        </p:txBody>
      </p:sp>
    </p:spTree>
    <p:extLst>
      <p:ext uri="{BB962C8B-B14F-4D97-AF65-F5344CB8AC3E}">
        <p14:creationId xmlns:p14="http://schemas.microsoft.com/office/powerpoint/2010/main" val="248282462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10">
            <a:extLst>
              <a:ext uri="{FF2B5EF4-FFF2-40B4-BE49-F238E27FC236}">
                <a16:creationId xmlns:a16="http://schemas.microsoft.com/office/drawing/2014/main" id="{65FD80B3-1ECE-419C-A06B-4467097C8D0F}"/>
              </a:ext>
            </a:extLst>
          </p:cNvPr>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kumimoji="0" lang="en-US"/>
          </a:p>
        </p:txBody>
      </p:sp>
      <p:sp>
        <p:nvSpPr>
          <p:cNvPr id="5" name="Chevron 11">
            <a:extLst>
              <a:ext uri="{FF2B5EF4-FFF2-40B4-BE49-F238E27FC236}">
                <a16:creationId xmlns:a16="http://schemas.microsoft.com/office/drawing/2014/main" id="{9BE4033A-DBEC-4403-B4DA-51904C8B73AE}"/>
              </a:ext>
            </a:extLst>
          </p:cNvPr>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kumimoji="0"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a:extLst>
              <a:ext uri="{FF2B5EF4-FFF2-40B4-BE49-F238E27FC236}">
                <a16:creationId xmlns:a16="http://schemas.microsoft.com/office/drawing/2014/main" id="{741EADD3-6E4A-46ED-A483-F02ACDF6498C}"/>
              </a:ext>
            </a:extLst>
          </p:cNvPr>
          <p:cNvSpPr>
            <a:spLocks noGrp="1"/>
          </p:cNvSpPr>
          <p:nvPr>
            <p:ph type="dt" sz="half" idx="10"/>
          </p:nvPr>
        </p:nvSpPr>
        <p:spPr/>
        <p:txBody>
          <a:bodyPr/>
          <a:lstStyle>
            <a:lvl1pPr>
              <a:defRPr/>
            </a:lvl1pPr>
            <a:extLst/>
          </a:lstStyle>
          <a:p>
            <a:pPr>
              <a:defRPr/>
            </a:pPr>
            <a:fld id="{500931A2-B2E4-4979-98B9-F72AD34D3F6A}" type="datetime1">
              <a:rPr lang="zh-TW" altLang="en-US"/>
              <a:pPr>
                <a:defRPr/>
              </a:pPr>
              <a:t>2025/10/9</a:t>
            </a:fld>
            <a:endParaRPr lang="en-US" altLang="zh-TW"/>
          </a:p>
        </p:txBody>
      </p:sp>
      <p:sp>
        <p:nvSpPr>
          <p:cNvPr id="7" name="Footer Placeholder 4">
            <a:extLst>
              <a:ext uri="{FF2B5EF4-FFF2-40B4-BE49-F238E27FC236}">
                <a16:creationId xmlns:a16="http://schemas.microsoft.com/office/drawing/2014/main" id="{DA4B0E51-2C3B-4B58-B8D3-D275DBC3374F}"/>
              </a:ext>
            </a:extLst>
          </p:cNvPr>
          <p:cNvSpPr>
            <a:spLocks noGrp="1"/>
          </p:cNvSpPr>
          <p:nvPr>
            <p:ph type="ftr" sz="quarter" idx="11"/>
          </p:nvPr>
        </p:nvSpPr>
        <p:spPr/>
        <p:txBody>
          <a:bodyPr/>
          <a:lstStyle>
            <a:lvl1pPr>
              <a:defRPr/>
            </a:lvl1pPr>
            <a:extLst/>
          </a:lstStyle>
          <a:p>
            <a:pPr>
              <a:defRPr/>
            </a:pPr>
            <a:endParaRPr lang="en-US" altLang="zh-TW"/>
          </a:p>
        </p:txBody>
      </p:sp>
      <p:sp>
        <p:nvSpPr>
          <p:cNvPr id="8" name="Slide Number Placeholder 5">
            <a:extLst>
              <a:ext uri="{FF2B5EF4-FFF2-40B4-BE49-F238E27FC236}">
                <a16:creationId xmlns:a16="http://schemas.microsoft.com/office/drawing/2014/main" id="{1E543FA0-88F7-4EFE-A4AB-1CF49F82031E}"/>
              </a:ext>
            </a:extLst>
          </p:cNvPr>
          <p:cNvSpPr>
            <a:spLocks noGrp="1"/>
          </p:cNvSpPr>
          <p:nvPr>
            <p:ph type="sldNum" sz="quarter" idx="12"/>
          </p:nvPr>
        </p:nvSpPr>
        <p:spPr/>
        <p:txBody>
          <a:bodyPr/>
          <a:lstStyle>
            <a:lvl1pPr>
              <a:defRPr/>
            </a:lvl1pPr>
          </a:lstStyle>
          <a:p>
            <a:pPr>
              <a:defRPr/>
            </a:pPr>
            <a:fld id="{20CFB489-96A0-4D57-A80F-C86BC9FC8AC3}" type="slidenum">
              <a:rPr lang="en-US" altLang="zh-TW"/>
              <a:pPr>
                <a:defRPr/>
              </a:pPr>
              <a:t>‹#›</a:t>
            </a:fld>
            <a:endParaRPr lang="en-US" altLang="zh-TW"/>
          </a:p>
        </p:txBody>
      </p:sp>
    </p:spTree>
    <p:extLst>
      <p:ext uri="{BB962C8B-B14F-4D97-AF65-F5344CB8AC3E}">
        <p14:creationId xmlns:p14="http://schemas.microsoft.com/office/powerpoint/2010/main" val="3684553341"/>
      </p:ext>
    </p:extLst>
  </p:cSld>
  <p:clrMapOvr>
    <a:overrideClrMapping bg1="dk1" tx1="lt1" bg2="dk2" tx2="lt2" accent1="accent1" accent2="accent2" accent3="accent3" accent4="accent4" accent5="accent5" accent6="accent6" hlink="hlink" folHlink="folHlink"/>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a:extLst>
              <a:ext uri="{FF2B5EF4-FFF2-40B4-BE49-F238E27FC236}">
                <a16:creationId xmlns:a16="http://schemas.microsoft.com/office/drawing/2014/main" id="{20850502-9718-4D3A-ADB0-721CAE72DEBC}"/>
              </a:ext>
            </a:extLst>
          </p:cNvPr>
          <p:cNvSpPr>
            <a:spLocks noGrp="1"/>
          </p:cNvSpPr>
          <p:nvPr>
            <p:ph type="dt" sz="half" idx="10"/>
          </p:nvPr>
        </p:nvSpPr>
        <p:spPr/>
        <p:txBody>
          <a:bodyPr/>
          <a:lstStyle>
            <a:lvl1pPr>
              <a:defRPr/>
            </a:lvl1pPr>
            <a:extLst/>
          </a:lstStyle>
          <a:p>
            <a:pPr>
              <a:defRPr/>
            </a:pPr>
            <a:fld id="{0D923B76-8BF0-4286-8EE7-F128D8EA6F41}" type="datetime1">
              <a:rPr lang="zh-TW" altLang="en-US"/>
              <a:pPr>
                <a:defRPr/>
              </a:pPr>
              <a:t>2025/10/9</a:t>
            </a:fld>
            <a:endParaRPr lang="en-US" altLang="zh-TW"/>
          </a:p>
        </p:txBody>
      </p:sp>
      <p:sp>
        <p:nvSpPr>
          <p:cNvPr id="6" name="Footer Placeholder 5">
            <a:extLst>
              <a:ext uri="{FF2B5EF4-FFF2-40B4-BE49-F238E27FC236}">
                <a16:creationId xmlns:a16="http://schemas.microsoft.com/office/drawing/2014/main" id="{E6DF0EB5-03B6-4057-B075-BA844E7025E7}"/>
              </a:ext>
            </a:extLst>
          </p:cNvPr>
          <p:cNvSpPr>
            <a:spLocks noGrp="1"/>
          </p:cNvSpPr>
          <p:nvPr>
            <p:ph type="ftr" sz="quarter" idx="11"/>
          </p:nvPr>
        </p:nvSpPr>
        <p:spPr/>
        <p:txBody>
          <a:bodyPr/>
          <a:lstStyle>
            <a:lvl1pPr>
              <a:defRPr/>
            </a:lvl1pPr>
            <a:extLst/>
          </a:lstStyle>
          <a:p>
            <a:pPr>
              <a:defRPr/>
            </a:pPr>
            <a:endParaRPr lang="en-US" altLang="zh-TW"/>
          </a:p>
        </p:txBody>
      </p:sp>
      <p:sp>
        <p:nvSpPr>
          <p:cNvPr id="7" name="Slide Number Placeholder 6">
            <a:extLst>
              <a:ext uri="{FF2B5EF4-FFF2-40B4-BE49-F238E27FC236}">
                <a16:creationId xmlns:a16="http://schemas.microsoft.com/office/drawing/2014/main" id="{4EAEB2E1-9056-412B-9D08-E127DD7FBB63}"/>
              </a:ext>
            </a:extLst>
          </p:cNvPr>
          <p:cNvSpPr>
            <a:spLocks noGrp="1"/>
          </p:cNvSpPr>
          <p:nvPr>
            <p:ph type="sldNum" sz="quarter" idx="12"/>
          </p:nvPr>
        </p:nvSpPr>
        <p:spPr/>
        <p:txBody>
          <a:bodyPr/>
          <a:lstStyle>
            <a:lvl1pPr>
              <a:defRPr/>
            </a:lvl1pPr>
          </a:lstStyle>
          <a:p>
            <a:pPr>
              <a:defRPr/>
            </a:pPr>
            <a:fld id="{63821823-B1D7-459A-8D98-8E1A4AF9BFB1}" type="slidenum">
              <a:rPr lang="en-US" altLang="zh-TW"/>
              <a:pPr>
                <a:defRPr/>
              </a:pPr>
              <a:t>‹#›</a:t>
            </a:fld>
            <a:endParaRPr lang="en-US" altLang="zh-TW"/>
          </a:p>
        </p:txBody>
      </p:sp>
    </p:spTree>
    <p:extLst>
      <p:ext uri="{BB962C8B-B14F-4D97-AF65-F5344CB8AC3E}">
        <p14:creationId xmlns:p14="http://schemas.microsoft.com/office/powerpoint/2010/main" val="3612565780"/>
      </p:ext>
    </p:extLst>
  </p:cSld>
  <p:clrMapOvr>
    <a:overrideClrMapping bg1="dk1" tx1="lt1" bg2="dk2" tx2="lt2" accent1="accent1" accent2="accent2" accent3="accent3" accent4="accent4" accent5="accent5" accent6="accent6" hlink="hlink" folHlink="folHlink"/>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DD7A8E-D07C-4C10-AA12-6FA63840D4F5}"/>
              </a:ext>
            </a:extLst>
          </p:cNvPr>
          <p:cNvSpPr>
            <a:spLocks noGrp="1"/>
          </p:cNvSpPr>
          <p:nvPr>
            <p:ph type="dt" sz="half" idx="10"/>
          </p:nvPr>
        </p:nvSpPr>
        <p:spPr/>
        <p:txBody>
          <a:bodyPr/>
          <a:lstStyle>
            <a:lvl1pPr>
              <a:defRPr/>
            </a:lvl1pPr>
            <a:extLst/>
          </a:lstStyle>
          <a:p>
            <a:pPr>
              <a:defRPr/>
            </a:pPr>
            <a:fld id="{20F5692A-81F7-4F19-B95C-A46E9B03C8FF}" type="datetime1">
              <a:rPr lang="zh-TW" altLang="en-US"/>
              <a:pPr>
                <a:defRPr/>
              </a:pPr>
              <a:t>2025/10/9</a:t>
            </a:fld>
            <a:endParaRPr lang="en-US" altLang="zh-TW"/>
          </a:p>
        </p:txBody>
      </p:sp>
      <p:sp>
        <p:nvSpPr>
          <p:cNvPr id="8" name="Footer Placeholder 7">
            <a:extLst>
              <a:ext uri="{FF2B5EF4-FFF2-40B4-BE49-F238E27FC236}">
                <a16:creationId xmlns:a16="http://schemas.microsoft.com/office/drawing/2014/main" id="{0084D9BB-6564-435F-B846-2EE5D03BB9FC}"/>
              </a:ext>
            </a:extLst>
          </p:cNvPr>
          <p:cNvSpPr>
            <a:spLocks noGrp="1"/>
          </p:cNvSpPr>
          <p:nvPr>
            <p:ph type="ftr" sz="quarter" idx="11"/>
          </p:nvPr>
        </p:nvSpPr>
        <p:spPr/>
        <p:txBody>
          <a:bodyPr/>
          <a:lstStyle>
            <a:lvl1pPr>
              <a:defRPr/>
            </a:lvl1pPr>
            <a:extLst/>
          </a:lstStyle>
          <a:p>
            <a:pPr>
              <a:defRPr/>
            </a:pPr>
            <a:endParaRPr lang="en-US" altLang="zh-TW"/>
          </a:p>
        </p:txBody>
      </p:sp>
      <p:sp>
        <p:nvSpPr>
          <p:cNvPr id="9" name="Slide Number Placeholder 8">
            <a:extLst>
              <a:ext uri="{FF2B5EF4-FFF2-40B4-BE49-F238E27FC236}">
                <a16:creationId xmlns:a16="http://schemas.microsoft.com/office/drawing/2014/main" id="{A0610E4C-FC18-4BDE-A0A4-2314D39D4670}"/>
              </a:ext>
            </a:extLst>
          </p:cNvPr>
          <p:cNvSpPr>
            <a:spLocks noGrp="1"/>
          </p:cNvSpPr>
          <p:nvPr>
            <p:ph type="sldNum" sz="quarter" idx="12"/>
          </p:nvPr>
        </p:nvSpPr>
        <p:spPr/>
        <p:txBody>
          <a:bodyPr/>
          <a:lstStyle>
            <a:lvl1pPr>
              <a:defRPr/>
            </a:lvl1pPr>
          </a:lstStyle>
          <a:p>
            <a:pPr>
              <a:defRPr/>
            </a:pPr>
            <a:fld id="{A1B44883-AF66-4E81-A24D-20ACE3A0195E}" type="slidenum">
              <a:rPr lang="en-US" altLang="zh-TW"/>
              <a:pPr>
                <a:defRPr/>
              </a:pPr>
              <a:t>‹#›</a:t>
            </a:fld>
            <a:endParaRPr lang="en-US" altLang="zh-TW"/>
          </a:p>
        </p:txBody>
      </p:sp>
    </p:spTree>
    <p:extLst>
      <p:ext uri="{BB962C8B-B14F-4D97-AF65-F5344CB8AC3E}">
        <p14:creationId xmlns:p14="http://schemas.microsoft.com/office/powerpoint/2010/main" val="3120511623"/>
      </p:ext>
    </p:extLst>
  </p:cSld>
  <p:clrMapOvr>
    <a:overrideClrMapping bg1="lt1" tx1="dk1" bg2="lt2" tx2="dk2" accent1="accent1" accent2="accent2" accent3="accent3" accent4="accent4" accent5="accent5" accent6="accent6" hlink="hlink" folHlink="folHlink"/>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a:extLst>
              <a:ext uri="{FF2B5EF4-FFF2-40B4-BE49-F238E27FC236}">
                <a16:creationId xmlns:a16="http://schemas.microsoft.com/office/drawing/2014/main" id="{79934D12-FA33-43AF-8BB6-CC5B97546BDB}"/>
              </a:ext>
            </a:extLst>
          </p:cNvPr>
          <p:cNvSpPr>
            <a:spLocks noGrp="1"/>
          </p:cNvSpPr>
          <p:nvPr>
            <p:ph type="dt" sz="half" idx="10"/>
          </p:nvPr>
        </p:nvSpPr>
        <p:spPr/>
        <p:txBody>
          <a:bodyPr/>
          <a:lstStyle>
            <a:lvl1pPr>
              <a:defRPr/>
            </a:lvl1pPr>
            <a:extLst/>
          </a:lstStyle>
          <a:p>
            <a:pPr>
              <a:defRPr/>
            </a:pPr>
            <a:fld id="{717B2213-A916-415E-8754-48AD27C7F297}" type="datetime1">
              <a:rPr lang="zh-TW" altLang="en-US"/>
              <a:pPr>
                <a:defRPr/>
              </a:pPr>
              <a:t>2025/10/9</a:t>
            </a:fld>
            <a:endParaRPr lang="en-US" altLang="zh-TW"/>
          </a:p>
        </p:txBody>
      </p:sp>
      <p:sp>
        <p:nvSpPr>
          <p:cNvPr id="4" name="Footer Placeholder 3">
            <a:extLst>
              <a:ext uri="{FF2B5EF4-FFF2-40B4-BE49-F238E27FC236}">
                <a16:creationId xmlns:a16="http://schemas.microsoft.com/office/drawing/2014/main" id="{F5CF5DB6-C6C0-4B18-A054-5C0A29E02D2D}"/>
              </a:ext>
            </a:extLst>
          </p:cNvPr>
          <p:cNvSpPr>
            <a:spLocks noGrp="1"/>
          </p:cNvSpPr>
          <p:nvPr>
            <p:ph type="ftr" sz="quarter" idx="11"/>
          </p:nvPr>
        </p:nvSpPr>
        <p:spPr/>
        <p:txBody>
          <a:bodyPr/>
          <a:lstStyle>
            <a:lvl1pPr>
              <a:defRPr/>
            </a:lvl1pPr>
            <a:extLst/>
          </a:lstStyle>
          <a:p>
            <a:pPr>
              <a:defRPr/>
            </a:pPr>
            <a:endParaRPr lang="en-US" altLang="zh-TW"/>
          </a:p>
        </p:txBody>
      </p:sp>
      <p:sp>
        <p:nvSpPr>
          <p:cNvPr id="5" name="Slide Number Placeholder 4">
            <a:extLst>
              <a:ext uri="{FF2B5EF4-FFF2-40B4-BE49-F238E27FC236}">
                <a16:creationId xmlns:a16="http://schemas.microsoft.com/office/drawing/2014/main" id="{E7CD7688-CFA3-43B8-9FA7-2E1F6F88CFC1}"/>
              </a:ext>
            </a:extLst>
          </p:cNvPr>
          <p:cNvSpPr>
            <a:spLocks noGrp="1"/>
          </p:cNvSpPr>
          <p:nvPr>
            <p:ph type="sldNum" sz="quarter" idx="12"/>
          </p:nvPr>
        </p:nvSpPr>
        <p:spPr/>
        <p:txBody>
          <a:bodyPr/>
          <a:lstStyle>
            <a:lvl1pPr>
              <a:defRPr/>
            </a:lvl1pPr>
          </a:lstStyle>
          <a:p>
            <a:pPr>
              <a:defRPr/>
            </a:pPr>
            <a:fld id="{14BA6795-4AD0-4502-90DA-9743CA390445}" type="slidenum">
              <a:rPr lang="en-US" altLang="zh-TW"/>
              <a:pPr>
                <a:defRPr/>
              </a:pPr>
              <a:t>‹#›</a:t>
            </a:fld>
            <a:endParaRPr lang="en-US" altLang="zh-TW"/>
          </a:p>
        </p:txBody>
      </p:sp>
    </p:spTree>
    <p:extLst>
      <p:ext uri="{BB962C8B-B14F-4D97-AF65-F5344CB8AC3E}">
        <p14:creationId xmlns:p14="http://schemas.microsoft.com/office/powerpoint/2010/main" val="1770047745"/>
      </p:ext>
    </p:extLst>
  </p:cSld>
  <p:clrMapOvr>
    <a:overrideClrMapping bg1="dk1" tx1="lt1" bg2="dk2" tx2="lt2" accent1="accent1" accent2="accent2" accent3="accent3" accent4="accent4" accent5="accent5" accent6="accent6" hlink="hlink" folHlink="folHlink"/>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FC13737F-5210-4FF6-8FF7-04E5E2A9A055}"/>
              </a:ext>
            </a:extLst>
          </p:cNvPr>
          <p:cNvSpPr>
            <a:spLocks noGrp="1"/>
          </p:cNvSpPr>
          <p:nvPr>
            <p:ph type="dt" sz="half" idx="10"/>
          </p:nvPr>
        </p:nvSpPr>
        <p:spPr/>
        <p:txBody>
          <a:bodyPr/>
          <a:lstStyle>
            <a:lvl1pPr>
              <a:defRPr/>
            </a:lvl1pPr>
          </a:lstStyle>
          <a:p>
            <a:pPr>
              <a:defRPr/>
            </a:pPr>
            <a:fld id="{E6934F00-C71E-46CE-880F-20FFFF796943}" type="datetime1">
              <a:rPr lang="zh-TW" altLang="en-US"/>
              <a:pPr>
                <a:defRPr/>
              </a:pPr>
              <a:t>2025/10/9</a:t>
            </a:fld>
            <a:endParaRPr lang="en-US" altLang="zh-TW"/>
          </a:p>
        </p:txBody>
      </p:sp>
      <p:sp>
        <p:nvSpPr>
          <p:cNvPr id="3" name="Footer Placeholder 21">
            <a:extLst>
              <a:ext uri="{FF2B5EF4-FFF2-40B4-BE49-F238E27FC236}">
                <a16:creationId xmlns:a16="http://schemas.microsoft.com/office/drawing/2014/main" id="{03425428-4097-4778-A1D0-A780416060DE}"/>
              </a:ext>
            </a:extLst>
          </p:cNvPr>
          <p:cNvSpPr>
            <a:spLocks noGrp="1"/>
          </p:cNvSpPr>
          <p:nvPr>
            <p:ph type="ftr" sz="quarter" idx="11"/>
          </p:nvPr>
        </p:nvSpPr>
        <p:spPr/>
        <p:txBody>
          <a:bodyPr/>
          <a:lstStyle>
            <a:lvl1pPr>
              <a:defRPr/>
            </a:lvl1pPr>
          </a:lstStyle>
          <a:p>
            <a:pPr>
              <a:defRPr/>
            </a:pPr>
            <a:endParaRPr lang="en-US" altLang="zh-TW"/>
          </a:p>
        </p:txBody>
      </p:sp>
      <p:sp>
        <p:nvSpPr>
          <p:cNvPr id="4" name="Slide Number Placeholder 17">
            <a:extLst>
              <a:ext uri="{FF2B5EF4-FFF2-40B4-BE49-F238E27FC236}">
                <a16:creationId xmlns:a16="http://schemas.microsoft.com/office/drawing/2014/main" id="{6C936D9A-F0BB-43E9-8B9E-856F302C11E1}"/>
              </a:ext>
            </a:extLst>
          </p:cNvPr>
          <p:cNvSpPr>
            <a:spLocks noGrp="1"/>
          </p:cNvSpPr>
          <p:nvPr>
            <p:ph type="sldNum" sz="quarter" idx="12"/>
          </p:nvPr>
        </p:nvSpPr>
        <p:spPr/>
        <p:txBody>
          <a:bodyPr/>
          <a:lstStyle>
            <a:lvl1pPr>
              <a:defRPr/>
            </a:lvl1pPr>
          </a:lstStyle>
          <a:p>
            <a:pPr>
              <a:defRPr/>
            </a:pPr>
            <a:fld id="{E1FB24C4-9BE0-405A-942B-733F5B99363F}" type="slidenum">
              <a:rPr lang="en-US" altLang="zh-TW"/>
              <a:pPr>
                <a:defRPr/>
              </a:pPr>
              <a:t>‹#›</a:t>
            </a:fld>
            <a:endParaRPr lang="en-US" altLang="zh-TW"/>
          </a:p>
        </p:txBody>
      </p:sp>
    </p:spTree>
    <p:extLst>
      <p:ext uri="{BB962C8B-B14F-4D97-AF65-F5344CB8AC3E}">
        <p14:creationId xmlns:p14="http://schemas.microsoft.com/office/powerpoint/2010/main" val="407647083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BCC09E-518D-42C8-B0FC-0ED4B1324EE7}"/>
              </a:ext>
            </a:extLst>
          </p:cNvPr>
          <p:cNvSpPr>
            <a:spLocks noGrp="1"/>
          </p:cNvSpPr>
          <p:nvPr>
            <p:ph type="dt" sz="half" idx="10"/>
          </p:nvPr>
        </p:nvSpPr>
        <p:spPr/>
        <p:txBody>
          <a:bodyPr/>
          <a:lstStyle>
            <a:lvl1pPr>
              <a:defRPr/>
            </a:lvl1pPr>
            <a:extLst/>
          </a:lstStyle>
          <a:p>
            <a:pPr>
              <a:defRPr/>
            </a:pPr>
            <a:fld id="{6E5FBCE2-4EE5-47C0-AC38-84787B7C2ABA}" type="datetime1">
              <a:rPr lang="zh-TW" altLang="en-US"/>
              <a:pPr>
                <a:defRPr/>
              </a:pPr>
              <a:t>2025/10/9</a:t>
            </a:fld>
            <a:endParaRPr lang="en-US" altLang="zh-TW"/>
          </a:p>
        </p:txBody>
      </p:sp>
      <p:sp>
        <p:nvSpPr>
          <p:cNvPr id="6" name="Footer Placeholder 5">
            <a:extLst>
              <a:ext uri="{FF2B5EF4-FFF2-40B4-BE49-F238E27FC236}">
                <a16:creationId xmlns:a16="http://schemas.microsoft.com/office/drawing/2014/main" id="{0D16D7F9-6BA0-46AC-A5EB-70D20301F926}"/>
              </a:ext>
            </a:extLst>
          </p:cNvPr>
          <p:cNvSpPr>
            <a:spLocks noGrp="1"/>
          </p:cNvSpPr>
          <p:nvPr>
            <p:ph type="ftr" sz="quarter" idx="11"/>
          </p:nvPr>
        </p:nvSpPr>
        <p:spPr/>
        <p:txBody>
          <a:bodyPr/>
          <a:lstStyle>
            <a:lvl1pPr>
              <a:defRPr/>
            </a:lvl1pPr>
            <a:extLst/>
          </a:lstStyle>
          <a:p>
            <a:pPr>
              <a:defRPr/>
            </a:pPr>
            <a:endParaRPr lang="en-US" altLang="zh-TW"/>
          </a:p>
        </p:txBody>
      </p:sp>
      <p:sp>
        <p:nvSpPr>
          <p:cNvPr id="7" name="Slide Number Placeholder 6">
            <a:extLst>
              <a:ext uri="{FF2B5EF4-FFF2-40B4-BE49-F238E27FC236}">
                <a16:creationId xmlns:a16="http://schemas.microsoft.com/office/drawing/2014/main" id="{67AF5178-CEF7-47D3-B7F6-DF944A150600}"/>
              </a:ext>
            </a:extLst>
          </p:cNvPr>
          <p:cNvSpPr>
            <a:spLocks noGrp="1"/>
          </p:cNvSpPr>
          <p:nvPr>
            <p:ph type="sldNum" sz="quarter" idx="12"/>
          </p:nvPr>
        </p:nvSpPr>
        <p:spPr/>
        <p:txBody>
          <a:bodyPr/>
          <a:lstStyle>
            <a:lvl1pPr>
              <a:defRPr/>
            </a:lvl1pPr>
          </a:lstStyle>
          <a:p>
            <a:pPr>
              <a:defRPr/>
            </a:pPr>
            <a:fld id="{9E9B6AD6-6746-4B0A-A280-6A07BFB757CC}" type="slidenum">
              <a:rPr lang="en-US" altLang="zh-TW"/>
              <a:pPr>
                <a:defRPr/>
              </a:pPr>
              <a:t>‹#›</a:t>
            </a:fld>
            <a:endParaRPr lang="en-US" altLang="zh-TW"/>
          </a:p>
        </p:txBody>
      </p:sp>
    </p:spTree>
    <p:extLst>
      <p:ext uri="{BB962C8B-B14F-4D97-AF65-F5344CB8AC3E}">
        <p14:creationId xmlns:p14="http://schemas.microsoft.com/office/powerpoint/2010/main" val="2466691594"/>
      </p:ext>
    </p:extLst>
  </p:cSld>
  <p:clrMapOvr>
    <a:overrideClrMapping bg1="lt1" tx1="dk1" bg2="lt2" tx2="dk2" accent1="accent1" accent2="accent2" accent3="accent3" accent4="accent4" accent5="accent5" accent6="accent6" hlink="hlink" folHlink="folHlink"/>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60C64-CAF6-49D3-B717-772ACAFB8E3E}"/>
              </a:ext>
            </a:extLst>
          </p:cNvPr>
          <p:cNvSpPr>
            <a:spLocks noGrp="1"/>
          </p:cNvSpPr>
          <p:nvPr>
            <p:ph type="dt" sz="half" idx="10"/>
          </p:nvPr>
        </p:nvSpPr>
        <p:spPr/>
        <p:txBody>
          <a:bodyPr/>
          <a:lstStyle>
            <a:lvl1pPr>
              <a:defRPr/>
            </a:lvl1pPr>
          </a:lstStyle>
          <a:p>
            <a:pPr>
              <a:defRPr/>
            </a:pPr>
            <a:fld id="{61772412-9484-421A-BADF-783EF0C2CBA0}" type="datetime1">
              <a:rPr lang="zh-TW" altLang="en-US"/>
              <a:pPr>
                <a:defRPr/>
              </a:pPr>
              <a:t>2025/10/9</a:t>
            </a:fld>
            <a:endParaRPr lang="en-US" altLang="zh-TW"/>
          </a:p>
        </p:txBody>
      </p:sp>
      <p:sp>
        <p:nvSpPr>
          <p:cNvPr id="5" name="Footer Placeholder 4">
            <a:extLst>
              <a:ext uri="{FF2B5EF4-FFF2-40B4-BE49-F238E27FC236}">
                <a16:creationId xmlns:a16="http://schemas.microsoft.com/office/drawing/2014/main" id="{89AE266D-7622-4C6C-A85C-D56AB94813BB}"/>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5">
            <a:extLst>
              <a:ext uri="{FF2B5EF4-FFF2-40B4-BE49-F238E27FC236}">
                <a16:creationId xmlns:a16="http://schemas.microsoft.com/office/drawing/2014/main" id="{7E2A78C8-3ABE-4561-82BB-D6BC76FE903C}"/>
              </a:ext>
            </a:extLst>
          </p:cNvPr>
          <p:cNvSpPr>
            <a:spLocks noGrp="1"/>
          </p:cNvSpPr>
          <p:nvPr>
            <p:ph type="sldNum" sz="quarter" idx="12"/>
          </p:nvPr>
        </p:nvSpPr>
        <p:spPr/>
        <p:txBody>
          <a:bodyPr/>
          <a:lstStyle>
            <a:lvl1pPr>
              <a:defRPr/>
            </a:lvl1pPr>
          </a:lstStyle>
          <a:p>
            <a:pPr>
              <a:defRPr/>
            </a:pPr>
            <a:fld id="{73F228E9-27DA-4776-B202-BC172372E60D}" type="slidenum">
              <a:rPr lang="en-US" altLang="zh-TW"/>
              <a:pPr>
                <a:defRPr/>
              </a:pPr>
              <a:t>‹#›</a:t>
            </a:fld>
            <a:endParaRPr lang="en-US" altLang="zh-TW"/>
          </a:p>
        </p:txBody>
      </p:sp>
    </p:spTree>
    <p:extLst>
      <p:ext uri="{BB962C8B-B14F-4D97-AF65-F5344CB8AC3E}">
        <p14:creationId xmlns:p14="http://schemas.microsoft.com/office/powerpoint/2010/main" val="847447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8E3F2741-7468-40CD-831E-5C22DF2381AC}"/>
              </a:ext>
            </a:extLst>
          </p:cNvPr>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6" name="Freeform 15">
            <a:extLst>
              <a:ext uri="{FF2B5EF4-FFF2-40B4-BE49-F238E27FC236}">
                <a16:creationId xmlns:a16="http://schemas.microsoft.com/office/drawing/2014/main" id="{B7EB1601-24A7-465D-8E41-31D64DEA090B}"/>
              </a:ext>
            </a:extLst>
          </p:cNvPr>
          <p:cNvSpPr>
            <a:spLocks/>
          </p:cNvSpPr>
          <p:nvPr/>
        </p:nvSpPr>
        <p:spPr bwMode="auto">
          <a:xfrm>
            <a:off x="485775" y="5938838"/>
            <a:ext cx="3690938"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7" name="Right Triangle 6">
            <a:extLst>
              <a:ext uri="{FF2B5EF4-FFF2-40B4-BE49-F238E27FC236}">
                <a16:creationId xmlns:a16="http://schemas.microsoft.com/office/drawing/2014/main" id="{687376DB-941B-416E-8BBE-800AA194422D}"/>
              </a:ext>
            </a:extLst>
          </p:cNvPr>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cxnSp>
        <p:nvCxnSpPr>
          <p:cNvPr id="8" name="Straight Connector 7">
            <a:extLst>
              <a:ext uri="{FF2B5EF4-FFF2-40B4-BE49-F238E27FC236}">
                <a16:creationId xmlns:a16="http://schemas.microsoft.com/office/drawing/2014/main" id="{D52F46BE-EB96-4FF6-85F4-2724373EF992}"/>
              </a:ext>
            </a:extLst>
          </p:cNvPr>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8">
            <a:extLst>
              <a:ext uri="{FF2B5EF4-FFF2-40B4-BE49-F238E27FC236}">
                <a16:creationId xmlns:a16="http://schemas.microsoft.com/office/drawing/2014/main" id="{864FBC28-4A7E-4316-8D35-44AE252B3259}"/>
              </a:ext>
            </a:extLst>
          </p:cNvPr>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kumimoji="0" lang="en-US"/>
          </a:p>
        </p:txBody>
      </p:sp>
      <p:sp>
        <p:nvSpPr>
          <p:cNvPr id="10" name="Chevron 19">
            <a:extLst>
              <a:ext uri="{FF2B5EF4-FFF2-40B4-BE49-F238E27FC236}">
                <a16:creationId xmlns:a16="http://schemas.microsoft.com/office/drawing/2014/main" id="{FFB6A7C2-52D4-4787-812E-21FDD5327328}"/>
              </a:ext>
            </a:extLst>
          </p:cNvPr>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kumimoji="0"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a:extLst>
              <a:ext uri="{FF2B5EF4-FFF2-40B4-BE49-F238E27FC236}">
                <a16:creationId xmlns:a16="http://schemas.microsoft.com/office/drawing/2014/main" id="{D7F3BD2A-9095-416A-A06D-1929846506CF}"/>
              </a:ext>
            </a:extLst>
          </p:cNvPr>
          <p:cNvSpPr>
            <a:spLocks noGrp="1"/>
          </p:cNvSpPr>
          <p:nvPr>
            <p:ph type="dt" sz="half" idx="10"/>
          </p:nvPr>
        </p:nvSpPr>
        <p:spPr/>
        <p:txBody>
          <a:bodyPr/>
          <a:lstStyle>
            <a:lvl1pPr>
              <a:defRPr>
                <a:solidFill>
                  <a:schemeClr val="tx1"/>
                </a:solidFill>
              </a:defRPr>
            </a:lvl1pPr>
            <a:extLst/>
          </a:lstStyle>
          <a:p>
            <a:pPr>
              <a:defRPr/>
            </a:pPr>
            <a:fld id="{F6B1355E-D3AD-4A6D-81A7-8785FCF3FE6D}" type="datetime1">
              <a:rPr lang="zh-TW" altLang="en-US"/>
              <a:pPr>
                <a:defRPr/>
              </a:pPr>
              <a:t>2025/10/9</a:t>
            </a:fld>
            <a:endParaRPr lang="en-US" altLang="zh-TW"/>
          </a:p>
        </p:txBody>
      </p:sp>
      <p:sp>
        <p:nvSpPr>
          <p:cNvPr id="12" name="Footer Placeholder 5">
            <a:extLst>
              <a:ext uri="{FF2B5EF4-FFF2-40B4-BE49-F238E27FC236}">
                <a16:creationId xmlns:a16="http://schemas.microsoft.com/office/drawing/2014/main" id="{9E571E2F-0B21-4E09-A861-66442CF6C195}"/>
              </a:ext>
            </a:extLst>
          </p:cNvPr>
          <p:cNvSpPr>
            <a:spLocks noGrp="1"/>
          </p:cNvSpPr>
          <p:nvPr>
            <p:ph type="ftr" sz="quarter" idx="11"/>
          </p:nvPr>
        </p:nvSpPr>
        <p:spPr/>
        <p:txBody>
          <a:bodyPr/>
          <a:lstStyle>
            <a:lvl1pPr>
              <a:defRPr>
                <a:solidFill>
                  <a:schemeClr val="tx1"/>
                </a:solidFill>
              </a:defRPr>
            </a:lvl1pPr>
            <a:extLst/>
          </a:lstStyle>
          <a:p>
            <a:pPr>
              <a:defRPr/>
            </a:pPr>
            <a:endParaRPr lang="en-US" altLang="zh-TW"/>
          </a:p>
        </p:txBody>
      </p:sp>
      <p:sp>
        <p:nvSpPr>
          <p:cNvPr id="13" name="Slide Number Placeholder 6">
            <a:extLst>
              <a:ext uri="{FF2B5EF4-FFF2-40B4-BE49-F238E27FC236}">
                <a16:creationId xmlns:a16="http://schemas.microsoft.com/office/drawing/2014/main" id="{EB852F58-8E3E-4332-8D25-00D46FB5EA01}"/>
              </a:ext>
            </a:extLst>
          </p:cNvPr>
          <p:cNvSpPr>
            <a:spLocks noGrp="1"/>
          </p:cNvSpPr>
          <p:nvPr>
            <p:ph type="sldNum" sz="quarter" idx="12"/>
          </p:nvPr>
        </p:nvSpPr>
        <p:spPr/>
        <p:txBody>
          <a:bodyPr/>
          <a:lstStyle>
            <a:lvl1pPr>
              <a:defRPr/>
            </a:lvl1pPr>
          </a:lstStyle>
          <a:p>
            <a:pPr>
              <a:defRPr/>
            </a:pPr>
            <a:fld id="{426E55A6-9BFD-4CF2-98F8-CC551CAA3EA2}" type="slidenum">
              <a:rPr lang="en-US" altLang="zh-TW"/>
              <a:pPr>
                <a:defRPr/>
              </a:pPr>
              <a:t>‹#›</a:t>
            </a:fld>
            <a:endParaRPr lang="en-US" altLang="zh-TW"/>
          </a:p>
        </p:txBody>
      </p:sp>
    </p:spTree>
    <p:extLst>
      <p:ext uri="{BB962C8B-B14F-4D97-AF65-F5344CB8AC3E}">
        <p14:creationId xmlns:p14="http://schemas.microsoft.com/office/powerpoint/2010/main" val="2226550149"/>
      </p:ext>
    </p:extLst>
  </p:cSld>
  <p:clrMapOvr>
    <a:overrideClrMapping bg1="dk1" tx1="lt1" bg2="dk2" tx2="lt2" accent1="accent1" accent2="accent2" accent3="accent3" accent4="accent4" accent5="accent5" accent6="accent6" hlink="hlink" folHlink="folHlink"/>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9D89DD3F-E350-463C-B605-0AC881632FFD}"/>
              </a:ext>
            </a:extLst>
          </p:cNvPr>
          <p:cNvSpPr>
            <a:spLocks noGrp="1"/>
          </p:cNvSpPr>
          <p:nvPr>
            <p:ph type="dt" sz="half" idx="10"/>
          </p:nvPr>
        </p:nvSpPr>
        <p:spPr/>
        <p:txBody>
          <a:bodyPr/>
          <a:lstStyle>
            <a:lvl1pPr>
              <a:defRPr/>
            </a:lvl1pPr>
          </a:lstStyle>
          <a:p>
            <a:pPr>
              <a:defRPr/>
            </a:pPr>
            <a:fld id="{60F7DAA7-0253-45F8-9EE7-488001000EAC}" type="datetime1">
              <a:rPr lang="zh-TW" altLang="en-US"/>
              <a:pPr>
                <a:defRPr/>
              </a:pPr>
              <a:t>2025/10/9</a:t>
            </a:fld>
            <a:endParaRPr lang="en-US" altLang="zh-TW"/>
          </a:p>
        </p:txBody>
      </p:sp>
      <p:sp>
        <p:nvSpPr>
          <p:cNvPr id="5" name="Footer Placeholder 21">
            <a:extLst>
              <a:ext uri="{FF2B5EF4-FFF2-40B4-BE49-F238E27FC236}">
                <a16:creationId xmlns:a16="http://schemas.microsoft.com/office/drawing/2014/main" id="{1D099141-7E7E-4DF1-9804-662134A7512A}"/>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17">
            <a:extLst>
              <a:ext uri="{FF2B5EF4-FFF2-40B4-BE49-F238E27FC236}">
                <a16:creationId xmlns:a16="http://schemas.microsoft.com/office/drawing/2014/main" id="{7918EEFA-E3E5-4319-8893-676E771A8648}"/>
              </a:ext>
            </a:extLst>
          </p:cNvPr>
          <p:cNvSpPr>
            <a:spLocks noGrp="1"/>
          </p:cNvSpPr>
          <p:nvPr>
            <p:ph type="sldNum" sz="quarter" idx="12"/>
          </p:nvPr>
        </p:nvSpPr>
        <p:spPr/>
        <p:txBody>
          <a:bodyPr/>
          <a:lstStyle>
            <a:lvl1pPr>
              <a:defRPr/>
            </a:lvl1pPr>
          </a:lstStyle>
          <a:p>
            <a:pPr>
              <a:defRPr/>
            </a:pPr>
            <a:fld id="{CE54741C-E75B-4509-B637-ED6422D025A7}" type="slidenum">
              <a:rPr lang="en-US" altLang="zh-TW"/>
              <a:pPr>
                <a:defRPr/>
              </a:pPr>
              <a:t>‹#›</a:t>
            </a:fld>
            <a:endParaRPr lang="en-US" altLang="zh-TW"/>
          </a:p>
        </p:txBody>
      </p:sp>
    </p:spTree>
    <p:extLst>
      <p:ext uri="{BB962C8B-B14F-4D97-AF65-F5344CB8AC3E}">
        <p14:creationId xmlns:p14="http://schemas.microsoft.com/office/powerpoint/2010/main" val="82665719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55EB9E16-9030-4E4C-925E-F478680AB747}"/>
              </a:ext>
            </a:extLst>
          </p:cNvPr>
          <p:cNvSpPr>
            <a:spLocks noGrp="1"/>
          </p:cNvSpPr>
          <p:nvPr>
            <p:ph type="dt" sz="half" idx="10"/>
          </p:nvPr>
        </p:nvSpPr>
        <p:spPr/>
        <p:txBody>
          <a:bodyPr/>
          <a:lstStyle>
            <a:lvl1pPr>
              <a:defRPr/>
            </a:lvl1pPr>
          </a:lstStyle>
          <a:p>
            <a:pPr>
              <a:defRPr/>
            </a:pPr>
            <a:fld id="{48B9A754-488B-473C-8168-337290035C93}" type="datetime1">
              <a:rPr lang="zh-TW" altLang="en-US"/>
              <a:pPr>
                <a:defRPr/>
              </a:pPr>
              <a:t>2025/10/9</a:t>
            </a:fld>
            <a:endParaRPr lang="en-US" altLang="zh-TW"/>
          </a:p>
        </p:txBody>
      </p:sp>
      <p:sp>
        <p:nvSpPr>
          <p:cNvPr id="5" name="Footer Placeholder 21">
            <a:extLst>
              <a:ext uri="{FF2B5EF4-FFF2-40B4-BE49-F238E27FC236}">
                <a16:creationId xmlns:a16="http://schemas.microsoft.com/office/drawing/2014/main" id="{4653618E-FB53-4815-A491-B9172288B2E8}"/>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17">
            <a:extLst>
              <a:ext uri="{FF2B5EF4-FFF2-40B4-BE49-F238E27FC236}">
                <a16:creationId xmlns:a16="http://schemas.microsoft.com/office/drawing/2014/main" id="{D6AF104C-9154-4E0D-8419-EE4969450750}"/>
              </a:ext>
            </a:extLst>
          </p:cNvPr>
          <p:cNvSpPr>
            <a:spLocks noGrp="1"/>
          </p:cNvSpPr>
          <p:nvPr>
            <p:ph type="sldNum" sz="quarter" idx="12"/>
          </p:nvPr>
        </p:nvSpPr>
        <p:spPr/>
        <p:txBody>
          <a:bodyPr/>
          <a:lstStyle>
            <a:lvl1pPr>
              <a:defRPr/>
            </a:lvl1pPr>
          </a:lstStyle>
          <a:p>
            <a:pPr>
              <a:defRPr/>
            </a:pPr>
            <a:fld id="{E6BB7DD3-068C-4F6A-BA7D-AE33F2646AB6}" type="slidenum">
              <a:rPr lang="en-US" altLang="zh-TW"/>
              <a:pPr>
                <a:defRPr/>
              </a:pPr>
              <a:t>‹#›</a:t>
            </a:fld>
            <a:endParaRPr lang="en-US" altLang="zh-TW"/>
          </a:p>
        </p:txBody>
      </p:sp>
    </p:spTree>
    <p:extLst>
      <p:ext uri="{BB962C8B-B14F-4D97-AF65-F5344CB8AC3E}">
        <p14:creationId xmlns:p14="http://schemas.microsoft.com/office/powerpoint/2010/main" val="372958315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03AA076E-62CC-4D83-94AB-47DDC1820D43}"/>
              </a:ext>
            </a:extLst>
          </p:cNvPr>
          <p:cNvGrpSpPr>
            <a:grpSpLocks/>
          </p:cNvGrpSpPr>
          <p:nvPr/>
        </p:nvGrpSpPr>
        <p:grpSpPr bwMode="auto">
          <a:xfrm>
            <a:off x="565150" y="744538"/>
            <a:ext cx="8005763" cy="5349875"/>
            <a:chOff x="564643" y="744469"/>
            <a:chExt cx="8005589" cy="5349671"/>
          </a:xfrm>
        </p:grpSpPr>
        <p:sp>
          <p:nvSpPr>
            <p:cNvPr id="5" name="Freeform 6">
              <a:extLst>
                <a:ext uri="{FF2B5EF4-FFF2-40B4-BE49-F238E27FC236}">
                  <a16:creationId xmlns:a16="http://schemas.microsoft.com/office/drawing/2014/main" id="{6E1124C7-FA3F-424B-8A31-953C5A0CD664}"/>
                </a:ext>
              </a:extLst>
            </p:cNvPr>
            <p:cNvSpPr>
              <a:spLocks/>
            </p:cNvSpPr>
            <p:nvPr/>
          </p:nvSpPr>
          <p:spPr bwMode="auto">
            <a:xfrm>
              <a:off x="6113972" y="1685652"/>
              <a:ext cx="2456260" cy="4408488"/>
            </a:xfrm>
            <a:custGeom>
              <a:avLst/>
              <a:gdLst>
                <a:gd name="T0" fmla="*/ 2147483646 w 10000"/>
                <a:gd name="T1" fmla="*/ 0 h 10000"/>
                <a:gd name="T2" fmla="*/ 2147483646 w 10000"/>
                <a:gd name="T3" fmla="*/ 0 h 10000"/>
                <a:gd name="T4" fmla="*/ 2147483646 w 10000"/>
                <a:gd name="T5" fmla="*/ 2147483646 h 10000"/>
                <a:gd name="T6" fmla="*/ 0 w 10000"/>
                <a:gd name="T7" fmla="*/ 2147483646 h 10000"/>
                <a:gd name="T8" fmla="*/ 0 w 10000"/>
                <a:gd name="T9" fmla="*/ 2147483646 h 10000"/>
                <a:gd name="T10" fmla="*/ 2147483646 w 10000"/>
                <a:gd name="T11" fmla="*/ 2147483646 h 10000"/>
                <a:gd name="T12" fmla="*/ 2147483646 w 10000"/>
                <a:gd name="T13" fmla="*/ 0 h 1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6" name="Freeform 6">
              <a:extLst>
                <a:ext uri="{FF2B5EF4-FFF2-40B4-BE49-F238E27FC236}">
                  <a16:creationId xmlns:a16="http://schemas.microsoft.com/office/drawing/2014/main" id="{828C6A98-5AB1-424A-91BE-93ED1B5B2A0E}"/>
                </a:ext>
              </a:extLst>
            </p:cNvPr>
            <p:cNvSpPr>
              <a:spLocks/>
            </p:cNvSpPr>
            <p:nvPr/>
          </p:nvSpPr>
          <p:spPr bwMode="auto">
            <a:xfrm flipH="1" flipV="1">
              <a:off x="564643" y="744469"/>
              <a:ext cx="2456505" cy="4408488"/>
            </a:xfrm>
            <a:custGeom>
              <a:avLst/>
              <a:gdLst>
                <a:gd name="T0" fmla="*/ 2147483646 w 10001"/>
                <a:gd name="T1" fmla="*/ 0 h 10000"/>
                <a:gd name="T2" fmla="*/ 2147483646 w 10001"/>
                <a:gd name="T3" fmla="*/ 0 h 10000"/>
                <a:gd name="T4" fmla="*/ 2147483646 w 10001"/>
                <a:gd name="T5" fmla="*/ 2147483646 h 10000"/>
                <a:gd name="T6" fmla="*/ 2147483646 w 10001"/>
                <a:gd name="T7" fmla="*/ 2147483646 h 10000"/>
                <a:gd name="T8" fmla="*/ 2147483646 w 10001"/>
                <a:gd name="T9" fmla="*/ 2147483646 h 10000"/>
                <a:gd name="T10" fmla="*/ 2147483646 w 10001"/>
                <a:gd name="T11" fmla="*/ 2147483646 h 10000"/>
                <a:gd name="T12" fmla="*/ 2147483646 w 10001"/>
                <a:gd name="T13" fmla="*/ 0 h 1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17325481-9EA2-414F-9B2D-DBC964C6C5F6}"/>
              </a:ext>
            </a:extLst>
          </p:cNvPr>
          <p:cNvSpPr>
            <a:spLocks noGrp="1"/>
          </p:cNvSpPr>
          <p:nvPr>
            <p:ph type="dt" sz="half" idx="10"/>
          </p:nvPr>
        </p:nvSpPr>
        <p:spPr>
          <a:xfrm>
            <a:off x="565150" y="6453188"/>
            <a:ext cx="1204913" cy="404812"/>
          </a:xfrm>
        </p:spPr>
        <p:txBody>
          <a:bodyPr/>
          <a:lstStyle>
            <a:lvl1pPr>
              <a:defRPr baseline="0">
                <a:solidFill>
                  <a:schemeClr val="tx2"/>
                </a:solidFill>
              </a:defRPr>
            </a:lvl1pPr>
          </a:lstStyle>
          <a:p>
            <a:pPr>
              <a:defRPr/>
            </a:pPr>
            <a:fld id="{B4028007-FDC7-4495-BEA4-83128E78DB91}" type="datetime1">
              <a:rPr lang="zh-TW" altLang="en-US"/>
              <a:pPr>
                <a:defRPr/>
              </a:pPr>
              <a:t>2025/10/9</a:t>
            </a:fld>
            <a:endParaRPr lang="en-US" altLang="zh-TW"/>
          </a:p>
        </p:txBody>
      </p:sp>
      <p:sp>
        <p:nvSpPr>
          <p:cNvPr id="8" name="Footer Placeholder 4">
            <a:extLst>
              <a:ext uri="{FF2B5EF4-FFF2-40B4-BE49-F238E27FC236}">
                <a16:creationId xmlns:a16="http://schemas.microsoft.com/office/drawing/2014/main" id="{911C024B-8273-4F9D-9C99-0B904FAAB430}"/>
              </a:ext>
            </a:extLst>
          </p:cNvPr>
          <p:cNvSpPr>
            <a:spLocks noGrp="1"/>
          </p:cNvSpPr>
          <p:nvPr>
            <p:ph type="ftr" sz="quarter" idx="11"/>
          </p:nvPr>
        </p:nvSpPr>
        <p:spPr>
          <a:xfrm>
            <a:off x="1938338" y="6453188"/>
            <a:ext cx="5267325" cy="404812"/>
          </a:xfrm>
        </p:spPr>
        <p:txBody>
          <a:bodyPr/>
          <a:lstStyle>
            <a:lvl1pPr algn="ctr">
              <a:defRPr baseline="0">
                <a:solidFill>
                  <a:schemeClr val="tx2"/>
                </a:solidFill>
              </a:defRPr>
            </a:lvl1pPr>
          </a:lstStyle>
          <a:p>
            <a:pPr>
              <a:defRPr/>
            </a:pPr>
            <a:endParaRPr lang="en-US" altLang="zh-TW"/>
          </a:p>
        </p:txBody>
      </p:sp>
      <p:sp>
        <p:nvSpPr>
          <p:cNvPr id="9" name="Slide Number Placeholder 5">
            <a:extLst>
              <a:ext uri="{FF2B5EF4-FFF2-40B4-BE49-F238E27FC236}">
                <a16:creationId xmlns:a16="http://schemas.microsoft.com/office/drawing/2014/main" id="{69D26E68-2B19-4F32-A90E-63AB8F8D89E9}"/>
              </a:ext>
            </a:extLst>
          </p:cNvPr>
          <p:cNvSpPr>
            <a:spLocks noGrp="1"/>
          </p:cNvSpPr>
          <p:nvPr>
            <p:ph type="sldNum" sz="quarter" idx="12"/>
          </p:nvPr>
        </p:nvSpPr>
        <p:spPr>
          <a:xfrm>
            <a:off x="7372350" y="6453188"/>
            <a:ext cx="1198563" cy="404812"/>
          </a:xfrm>
        </p:spPr>
        <p:txBody>
          <a:bodyPr/>
          <a:lstStyle>
            <a:lvl1pPr>
              <a:defRPr baseline="0">
                <a:solidFill>
                  <a:schemeClr val="tx2"/>
                </a:solidFill>
              </a:defRPr>
            </a:lvl1pPr>
          </a:lstStyle>
          <a:p>
            <a:pPr>
              <a:defRPr/>
            </a:pPr>
            <a:fld id="{81F2EC61-7CCA-410A-A185-837A96A72CD9}" type="slidenum">
              <a:rPr lang="en-US" altLang="zh-TW"/>
              <a:pPr>
                <a:defRPr/>
              </a:pPr>
              <a:t>‹#›</a:t>
            </a:fld>
            <a:endParaRPr lang="en-US" altLang="zh-TW"/>
          </a:p>
        </p:txBody>
      </p:sp>
    </p:spTree>
    <p:extLst>
      <p:ext uri="{BB962C8B-B14F-4D97-AF65-F5344CB8AC3E}">
        <p14:creationId xmlns:p14="http://schemas.microsoft.com/office/powerpoint/2010/main" val="333609595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B5B833-7695-4795-8934-2741CF49C84F}"/>
              </a:ext>
            </a:extLst>
          </p:cNvPr>
          <p:cNvSpPr>
            <a:spLocks noGrp="1"/>
          </p:cNvSpPr>
          <p:nvPr>
            <p:ph type="dt" sz="half" idx="10"/>
          </p:nvPr>
        </p:nvSpPr>
        <p:spPr/>
        <p:txBody>
          <a:bodyPr/>
          <a:lstStyle>
            <a:lvl1pPr>
              <a:defRPr/>
            </a:lvl1pPr>
          </a:lstStyle>
          <a:p>
            <a:pPr>
              <a:defRPr/>
            </a:pPr>
            <a:fld id="{2AE0B303-7194-4597-85E6-AA894A934159}" type="datetime1">
              <a:rPr lang="zh-TW" altLang="en-US"/>
              <a:pPr>
                <a:defRPr/>
              </a:pPr>
              <a:t>2025/10/9</a:t>
            </a:fld>
            <a:endParaRPr lang="en-US" altLang="zh-TW"/>
          </a:p>
        </p:txBody>
      </p:sp>
      <p:sp>
        <p:nvSpPr>
          <p:cNvPr id="5" name="Footer Placeholder 4">
            <a:extLst>
              <a:ext uri="{FF2B5EF4-FFF2-40B4-BE49-F238E27FC236}">
                <a16:creationId xmlns:a16="http://schemas.microsoft.com/office/drawing/2014/main" id="{D7B013FB-101E-44DD-B688-1E5F2041BD6E}"/>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5">
            <a:extLst>
              <a:ext uri="{FF2B5EF4-FFF2-40B4-BE49-F238E27FC236}">
                <a16:creationId xmlns:a16="http://schemas.microsoft.com/office/drawing/2014/main" id="{07510E67-16F2-4C36-9700-549F51E4D522}"/>
              </a:ext>
            </a:extLst>
          </p:cNvPr>
          <p:cNvSpPr>
            <a:spLocks noGrp="1"/>
          </p:cNvSpPr>
          <p:nvPr>
            <p:ph type="sldNum" sz="quarter" idx="12"/>
          </p:nvPr>
        </p:nvSpPr>
        <p:spPr/>
        <p:txBody>
          <a:bodyPr/>
          <a:lstStyle>
            <a:lvl1pPr>
              <a:defRPr/>
            </a:lvl1pPr>
          </a:lstStyle>
          <a:p>
            <a:pPr>
              <a:defRPr/>
            </a:pPr>
            <a:fld id="{659CA1CD-9A5F-47FC-89BA-F9910FBADC61}" type="slidenum">
              <a:rPr lang="en-US" altLang="zh-TW"/>
              <a:pPr>
                <a:defRPr/>
              </a:pPr>
              <a:t>‹#›</a:t>
            </a:fld>
            <a:endParaRPr lang="en-US" altLang="zh-TW"/>
          </a:p>
        </p:txBody>
      </p:sp>
    </p:spTree>
    <p:extLst>
      <p:ext uri="{BB962C8B-B14F-4D97-AF65-F5344CB8AC3E}">
        <p14:creationId xmlns:p14="http://schemas.microsoft.com/office/powerpoint/2010/main" val="25872443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1AAA48C0-B68C-485D-9B58-19B50BA31277}"/>
              </a:ext>
            </a:extLst>
          </p:cNvPr>
          <p:cNvSpPr>
            <a:spLocks/>
          </p:cNvSpPr>
          <p:nvPr/>
        </p:nvSpPr>
        <p:spPr bwMode="auto">
          <a:xfrm>
            <a:off x="6113463" y="1685925"/>
            <a:ext cx="2457450" cy="4408488"/>
          </a:xfrm>
          <a:custGeom>
            <a:avLst/>
            <a:gdLst>
              <a:gd name="T0" fmla="*/ 2147483646 w 4125"/>
              <a:gd name="T1" fmla="*/ 0 h 5554"/>
              <a:gd name="T2" fmla="*/ 2147483646 w 4125"/>
              <a:gd name="T3" fmla="*/ 0 h 5554"/>
              <a:gd name="T4" fmla="*/ 2147483646 w 4125"/>
              <a:gd name="T5" fmla="*/ 2147483646 h 5554"/>
              <a:gd name="T6" fmla="*/ 0 w 4125"/>
              <a:gd name="T7" fmla="*/ 2147483646 h 5554"/>
              <a:gd name="T8" fmla="*/ 0 w 4125"/>
              <a:gd name="T9" fmla="*/ 2147483646 h 5554"/>
              <a:gd name="T10" fmla="*/ 2147483646 w 4125"/>
              <a:gd name="T11" fmla="*/ 2147483646 h 5554"/>
              <a:gd name="T12" fmla="*/ 2147483646 w 4125"/>
              <a:gd name="T13" fmla="*/ 0 h 55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5" name="Freeform 10" title="Crop Mark">
            <a:extLst>
              <a:ext uri="{FF2B5EF4-FFF2-40B4-BE49-F238E27FC236}">
                <a16:creationId xmlns:a16="http://schemas.microsoft.com/office/drawing/2014/main" id="{249D05B5-0502-4FE2-B283-93C0414853DC}"/>
              </a:ext>
            </a:extLst>
          </p:cNvPr>
          <p:cNvSpPr/>
          <p:nvPr/>
        </p:nvSpPr>
        <p:spPr bwMode="auto">
          <a:xfrm>
            <a:off x="6113463" y="1685925"/>
            <a:ext cx="245745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907B25DB-4D99-438C-A678-94E44E400E69}"/>
              </a:ext>
            </a:extLst>
          </p:cNvPr>
          <p:cNvSpPr>
            <a:spLocks noGrp="1"/>
          </p:cNvSpPr>
          <p:nvPr>
            <p:ph type="dt" sz="half" idx="10"/>
          </p:nvPr>
        </p:nvSpPr>
        <p:spPr>
          <a:xfrm>
            <a:off x="554038" y="6453188"/>
            <a:ext cx="1217612" cy="404812"/>
          </a:xfrm>
        </p:spPr>
        <p:txBody>
          <a:bodyPr/>
          <a:lstStyle>
            <a:lvl1pPr>
              <a:defRPr>
                <a:solidFill>
                  <a:schemeClr val="tx2"/>
                </a:solidFill>
              </a:defRPr>
            </a:lvl1pPr>
          </a:lstStyle>
          <a:p>
            <a:pPr>
              <a:defRPr/>
            </a:pPr>
            <a:fld id="{9835E54F-715A-4AFB-B318-D4AEEAB35728}" type="datetime1">
              <a:rPr lang="zh-TW" altLang="en-US"/>
              <a:pPr>
                <a:defRPr/>
              </a:pPr>
              <a:t>2025/10/9</a:t>
            </a:fld>
            <a:endParaRPr lang="en-US" altLang="zh-TW"/>
          </a:p>
        </p:txBody>
      </p:sp>
      <p:sp>
        <p:nvSpPr>
          <p:cNvPr id="7" name="Footer Placeholder 4">
            <a:extLst>
              <a:ext uri="{FF2B5EF4-FFF2-40B4-BE49-F238E27FC236}">
                <a16:creationId xmlns:a16="http://schemas.microsoft.com/office/drawing/2014/main" id="{866DE332-CC0B-4DA2-9AD5-58343D13BEAF}"/>
              </a:ext>
            </a:extLst>
          </p:cNvPr>
          <p:cNvSpPr>
            <a:spLocks noGrp="1"/>
          </p:cNvSpPr>
          <p:nvPr>
            <p:ph type="ftr" sz="quarter" idx="11"/>
          </p:nvPr>
        </p:nvSpPr>
        <p:spPr>
          <a:xfrm>
            <a:off x="1938338" y="6453188"/>
            <a:ext cx="5267325" cy="404812"/>
          </a:xfrm>
        </p:spPr>
        <p:txBody>
          <a:bodyPr/>
          <a:lstStyle>
            <a:lvl1pPr algn="ctr">
              <a:defRPr>
                <a:solidFill>
                  <a:schemeClr val="tx2"/>
                </a:solidFill>
              </a:defRPr>
            </a:lvl1pPr>
          </a:lstStyle>
          <a:p>
            <a:pPr>
              <a:defRPr/>
            </a:pPr>
            <a:endParaRPr lang="en-US" altLang="zh-TW"/>
          </a:p>
        </p:txBody>
      </p:sp>
      <p:sp>
        <p:nvSpPr>
          <p:cNvPr id="8" name="Slide Number Placeholder 5">
            <a:extLst>
              <a:ext uri="{FF2B5EF4-FFF2-40B4-BE49-F238E27FC236}">
                <a16:creationId xmlns:a16="http://schemas.microsoft.com/office/drawing/2014/main" id="{012C1D1D-9EBD-4B98-A28C-F29086C2A50A}"/>
              </a:ext>
            </a:extLst>
          </p:cNvPr>
          <p:cNvSpPr>
            <a:spLocks noGrp="1"/>
          </p:cNvSpPr>
          <p:nvPr>
            <p:ph type="sldNum" sz="quarter" idx="12"/>
          </p:nvPr>
        </p:nvSpPr>
        <p:spPr>
          <a:xfrm>
            <a:off x="7372350" y="6453188"/>
            <a:ext cx="1198563" cy="404812"/>
          </a:xfrm>
        </p:spPr>
        <p:txBody>
          <a:bodyPr/>
          <a:lstStyle>
            <a:lvl1pPr>
              <a:defRPr>
                <a:solidFill>
                  <a:schemeClr val="tx2"/>
                </a:solidFill>
              </a:defRPr>
            </a:lvl1pPr>
          </a:lstStyle>
          <a:p>
            <a:pPr>
              <a:defRPr/>
            </a:pPr>
            <a:fld id="{303D0F56-EC96-407A-89EE-A82D59EE4555}" type="slidenum">
              <a:rPr lang="en-US" altLang="zh-TW"/>
              <a:pPr>
                <a:defRPr/>
              </a:pPr>
              <a:t>‹#›</a:t>
            </a:fld>
            <a:endParaRPr lang="en-US" altLang="zh-TW"/>
          </a:p>
        </p:txBody>
      </p:sp>
    </p:spTree>
    <p:extLst>
      <p:ext uri="{BB962C8B-B14F-4D97-AF65-F5344CB8AC3E}">
        <p14:creationId xmlns:p14="http://schemas.microsoft.com/office/powerpoint/2010/main" val="2499626140"/>
      </p:ext>
    </p:extLst>
  </p:cSld>
  <p:clrMapOvr>
    <a:overrideClrMapping bg1="dk1" tx1="lt1" bg2="dk2" tx2="lt2" accent1="accent1" accent2="accent2" accent3="accent3" accent4="accent4" accent5="accent5" accent6="accent6" hlink="hlink" folHlink="folHlink"/>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8CC4AE8-79DA-4C22-B506-7B81BE07B35A}"/>
              </a:ext>
            </a:extLst>
          </p:cNvPr>
          <p:cNvSpPr>
            <a:spLocks noGrp="1"/>
          </p:cNvSpPr>
          <p:nvPr>
            <p:ph type="dt" sz="half" idx="10"/>
          </p:nvPr>
        </p:nvSpPr>
        <p:spPr/>
        <p:txBody>
          <a:bodyPr/>
          <a:lstStyle>
            <a:lvl1pPr>
              <a:defRPr/>
            </a:lvl1pPr>
          </a:lstStyle>
          <a:p>
            <a:pPr>
              <a:defRPr/>
            </a:pPr>
            <a:fld id="{FA78BC2B-6EB9-47C7-B2A3-28BBE9614A16}" type="datetime1">
              <a:rPr lang="zh-TW" altLang="en-US"/>
              <a:pPr>
                <a:defRPr/>
              </a:pPr>
              <a:t>2025/10/9</a:t>
            </a:fld>
            <a:endParaRPr lang="en-US" altLang="zh-TW"/>
          </a:p>
        </p:txBody>
      </p:sp>
      <p:sp>
        <p:nvSpPr>
          <p:cNvPr id="6" name="Footer Placeholder 4">
            <a:extLst>
              <a:ext uri="{FF2B5EF4-FFF2-40B4-BE49-F238E27FC236}">
                <a16:creationId xmlns:a16="http://schemas.microsoft.com/office/drawing/2014/main" id="{C590195A-5D7E-4F4F-A821-4C1D711240A3}"/>
              </a:ext>
            </a:extLst>
          </p:cNvPr>
          <p:cNvSpPr>
            <a:spLocks noGrp="1"/>
          </p:cNvSpPr>
          <p:nvPr>
            <p:ph type="ftr" sz="quarter" idx="11"/>
          </p:nvPr>
        </p:nvSpPr>
        <p:spPr/>
        <p:txBody>
          <a:bodyPr/>
          <a:lstStyle>
            <a:lvl1pPr>
              <a:defRPr/>
            </a:lvl1pPr>
          </a:lstStyle>
          <a:p>
            <a:pPr>
              <a:defRPr/>
            </a:pPr>
            <a:endParaRPr lang="en-US" altLang="zh-TW"/>
          </a:p>
        </p:txBody>
      </p:sp>
      <p:sp>
        <p:nvSpPr>
          <p:cNvPr id="7" name="Slide Number Placeholder 5">
            <a:extLst>
              <a:ext uri="{FF2B5EF4-FFF2-40B4-BE49-F238E27FC236}">
                <a16:creationId xmlns:a16="http://schemas.microsoft.com/office/drawing/2014/main" id="{D4AC3673-4A4E-411E-9612-600E29EF0466}"/>
              </a:ext>
            </a:extLst>
          </p:cNvPr>
          <p:cNvSpPr>
            <a:spLocks noGrp="1"/>
          </p:cNvSpPr>
          <p:nvPr>
            <p:ph type="sldNum" sz="quarter" idx="12"/>
          </p:nvPr>
        </p:nvSpPr>
        <p:spPr/>
        <p:txBody>
          <a:bodyPr/>
          <a:lstStyle>
            <a:lvl1pPr>
              <a:defRPr/>
            </a:lvl1pPr>
          </a:lstStyle>
          <a:p>
            <a:pPr>
              <a:defRPr/>
            </a:pPr>
            <a:fld id="{13F787BF-40B4-4A07-A94D-F26C94316C5C}" type="slidenum">
              <a:rPr lang="en-US" altLang="zh-TW"/>
              <a:pPr>
                <a:defRPr/>
              </a:pPr>
              <a:t>‹#›</a:t>
            </a:fld>
            <a:endParaRPr lang="en-US" altLang="zh-TW"/>
          </a:p>
        </p:txBody>
      </p:sp>
    </p:spTree>
    <p:extLst>
      <p:ext uri="{BB962C8B-B14F-4D97-AF65-F5344CB8AC3E}">
        <p14:creationId xmlns:p14="http://schemas.microsoft.com/office/powerpoint/2010/main" val="249287058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19974E78-36AF-46CC-A161-2B7B1751A7AB}"/>
              </a:ext>
            </a:extLst>
          </p:cNvPr>
          <p:cNvSpPr>
            <a:spLocks noGrp="1"/>
          </p:cNvSpPr>
          <p:nvPr>
            <p:ph type="dt" sz="half" idx="10"/>
          </p:nvPr>
        </p:nvSpPr>
        <p:spPr/>
        <p:txBody>
          <a:bodyPr/>
          <a:lstStyle>
            <a:lvl1pPr>
              <a:defRPr/>
            </a:lvl1pPr>
          </a:lstStyle>
          <a:p>
            <a:pPr>
              <a:defRPr/>
            </a:pPr>
            <a:fld id="{1B593A6B-859B-4CF3-9389-76E567CFEF30}" type="datetime1">
              <a:rPr lang="zh-TW" altLang="en-US"/>
              <a:pPr>
                <a:defRPr/>
              </a:pPr>
              <a:t>2025/10/9</a:t>
            </a:fld>
            <a:endParaRPr lang="en-US" altLang="zh-TW"/>
          </a:p>
        </p:txBody>
      </p:sp>
      <p:sp>
        <p:nvSpPr>
          <p:cNvPr id="8" name="Footer Placeholder 4">
            <a:extLst>
              <a:ext uri="{FF2B5EF4-FFF2-40B4-BE49-F238E27FC236}">
                <a16:creationId xmlns:a16="http://schemas.microsoft.com/office/drawing/2014/main" id="{CAA1ED57-A9B9-44E7-9380-574C8539F1A3}"/>
              </a:ext>
            </a:extLst>
          </p:cNvPr>
          <p:cNvSpPr>
            <a:spLocks noGrp="1"/>
          </p:cNvSpPr>
          <p:nvPr>
            <p:ph type="ftr" sz="quarter" idx="11"/>
          </p:nvPr>
        </p:nvSpPr>
        <p:spPr/>
        <p:txBody>
          <a:bodyPr/>
          <a:lstStyle>
            <a:lvl1pPr>
              <a:defRPr/>
            </a:lvl1pPr>
          </a:lstStyle>
          <a:p>
            <a:pPr>
              <a:defRPr/>
            </a:pPr>
            <a:endParaRPr lang="en-US" altLang="zh-TW"/>
          </a:p>
        </p:txBody>
      </p:sp>
      <p:sp>
        <p:nvSpPr>
          <p:cNvPr id="9" name="Slide Number Placeholder 5">
            <a:extLst>
              <a:ext uri="{FF2B5EF4-FFF2-40B4-BE49-F238E27FC236}">
                <a16:creationId xmlns:a16="http://schemas.microsoft.com/office/drawing/2014/main" id="{7AA8E439-84AA-4D8E-8447-B6997ADDD5AD}"/>
              </a:ext>
            </a:extLst>
          </p:cNvPr>
          <p:cNvSpPr>
            <a:spLocks noGrp="1"/>
          </p:cNvSpPr>
          <p:nvPr>
            <p:ph type="sldNum" sz="quarter" idx="12"/>
          </p:nvPr>
        </p:nvSpPr>
        <p:spPr/>
        <p:txBody>
          <a:bodyPr/>
          <a:lstStyle>
            <a:lvl1pPr>
              <a:defRPr/>
            </a:lvl1pPr>
          </a:lstStyle>
          <a:p>
            <a:pPr>
              <a:defRPr/>
            </a:pPr>
            <a:fld id="{1970F525-4B71-485B-A549-FB63D4FAAB88}" type="slidenum">
              <a:rPr lang="en-US" altLang="zh-TW"/>
              <a:pPr>
                <a:defRPr/>
              </a:pPr>
              <a:t>‹#›</a:t>
            </a:fld>
            <a:endParaRPr lang="en-US" altLang="zh-TW"/>
          </a:p>
        </p:txBody>
      </p:sp>
    </p:spTree>
    <p:extLst>
      <p:ext uri="{BB962C8B-B14F-4D97-AF65-F5344CB8AC3E}">
        <p14:creationId xmlns:p14="http://schemas.microsoft.com/office/powerpoint/2010/main" val="53711460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921EBC3-C7BA-4631-803E-10C1A23E6508}"/>
              </a:ext>
            </a:extLst>
          </p:cNvPr>
          <p:cNvSpPr>
            <a:spLocks noGrp="1"/>
          </p:cNvSpPr>
          <p:nvPr>
            <p:ph type="dt" sz="half" idx="10"/>
          </p:nvPr>
        </p:nvSpPr>
        <p:spPr/>
        <p:txBody>
          <a:bodyPr/>
          <a:lstStyle>
            <a:lvl1pPr>
              <a:defRPr/>
            </a:lvl1pPr>
          </a:lstStyle>
          <a:p>
            <a:pPr>
              <a:defRPr/>
            </a:pPr>
            <a:fld id="{39161B4A-8211-43F3-9171-8EEF625181F0}" type="datetime1">
              <a:rPr lang="zh-TW" altLang="en-US"/>
              <a:pPr>
                <a:defRPr/>
              </a:pPr>
              <a:t>2025/10/9</a:t>
            </a:fld>
            <a:endParaRPr lang="en-US" altLang="zh-TW"/>
          </a:p>
        </p:txBody>
      </p:sp>
      <p:sp>
        <p:nvSpPr>
          <p:cNvPr id="4" name="Footer Placeholder 4">
            <a:extLst>
              <a:ext uri="{FF2B5EF4-FFF2-40B4-BE49-F238E27FC236}">
                <a16:creationId xmlns:a16="http://schemas.microsoft.com/office/drawing/2014/main" id="{42DB8585-888E-4C02-8DE6-466629326E21}"/>
              </a:ext>
            </a:extLst>
          </p:cNvPr>
          <p:cNvSpPr>
            <a:spLocks noGrp="1"/>
          </p:cNvSpPr>
          <p:nvPr>
            <p:ph type="ftr" sz="quarter" idx="11"/>
          </p:nvPr>
        </p:nvSpPr>
        <p:spPr/>
        <p:txBody>
          <a:bodyPr/>
          <a:lstStyle>
            <a:lvl1pPr>
              <a:defRPr/>
            </a:lvl1pPr>
          </a:lstStyle>
          <a:p>
            <a:pPr>
              <a:defRPr/>
            </a:pPr>
            <a:endParaRPr lang="en-US" altLang="zh-TW"/>
          </a:p>
        </p:txBody>
      </p:sp>
      <p:sp>
        <p:nvSpPr>
          <p:cNvPr id="5" name="Slide Number Placeholder 5">
            <a:extLst>
              <a:ext uri="{FF2B5EF4-FFF2-40B4-BE49-F238E27FC236}">
                <a16:creationId xmlns:a16="http://schemas.microsoft.com/office/drawing/2014/main" id="{3B68E3AA-2A18-4F7C-9945-8FF36AE936EC}"/>
              </a:ext>
            </a:extLst>
          </p:cNvPr>
          <p:cNvSpPr>
            <a:spLocks noGrp="1"/>
          </p:cNvSpPr>
          <p:nvPr>
            <p:ph type="sldNum" sz="quarter" idx="12"/>
          </p:nvPr>
        </p:nvSpPr>
        <p:spPr/>
        <p:txBody>
          <a:bodyPr/>
          <a:lstStyle>
            <a:lvl1pPr>
              <a:defRPr/>
            </a:lvl1pPr>
          </a:lstStyle>
          <a:p>
            <a:pPr>
              <a:defRPr/>
            </a:pPr>
            <a:fld id="{7778C39C-1076-42EB-BB07-828B877E1794}" type="slidenum">
              <a:rPr lang="en-US" altLang="zh-TW"/>
              <a:pPr>
                <a:defRPr/>
              </a:pPr>
              <a:t>‹#›</a:t>
            </a:fld>
            <a:endParaRPr lang="en-US" altLang="zh-TW"/>
          </a:p>
        </p:txBody>
      </p:sp>
    </p:spTree>
    <p:extLst>
      <p:ext uri="{BB962C8B-B14F-4D97-AF65-F5344CB8AC3E}">
        <p14:creationId xmlns:p14="http://schemas.microsoft.com/office/powerpoint/2010/main" val="57347957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D3E18D2-9AD3-45C9-ACE1-D2918D10A618}"/>
              </a:ext>
            </a:extLst>
          </p:cNvPr>
          <p:cNvSpPr>
            <a:spLocks noGrp="1"/>
          </p:cNvSpPr>
          <p:nvPr>
            <p:ph type="dt" sz="half" idx="10"/>
          </p:nvPr>
        </p:nvSpPr>
        <p:spPr/>
        <p:txBody>
          <a:bodyPr/>
          <a:lstStyle>
            <a:lvl1pPr>
              <a:defRPr/>
            </a:lvl1pPr>
          </a:lstStyle>
          <a:p>
            <a:pPr>
              <a:defRPr/>
            </a:pPr>
            <a:fld id="{9BC4A64B-BB2A-4E95-A90D-0103A942B671}" type="datetime1">
              <a:rPr lang="zh-TW" altLang="en-US"/>
              <a:pPr>
                <a:defRPr/>
              </a:pPr>
              <a:t>2025/10/9</a:t>
            </a:fld>
            <a:endParaRPr lang="en-US" altLang="zh-TW"/>
          </a:p>
        </p:txBody>
      </p:sp>
      <p:sp>
        <p:nvSpPr>
          <p:cNvPr id="3" name="Footer Placeholder 4">
            <a:extLst>
              <a:ext uri="{FF2B5EF4-FFF2-40B4-BE49-F238E27FC236}">
                <a16:creationId xmlns:a16="http://schemas.microsoft.com/office/drawing/2014/main" id="{36335820-27E7-4E4C-A97D-D519FF7ABD23}"/>
              </a:ext>
            </a:extLst>
          </p:cNvPr>
          <p:cNvSpPr>
            <a:spLocks noGrp="1"/>
          </p:cNvSpPr>
          <p:nvPr>
            <p:ph type="ftr" sz="quarter" idx="11"/>
          </p:nvPr>
        </p:nvSpPr>
        <p:spPr/>
        <p:txBody>
          <a:bodyPr/>
          <a:lstStyle>
            <a:lvl1pPr>
              <a:defRPr/>
            </a:lvl1pPr>
          </a:lstStyle>
          <a:p>
            <a:pPr>
              <a:defRPr/>
            </a:pPr>
            <a:endParaRPr lang="en-US" altLang="zh-TW"/>
          </a:p>
        </p:txBody>
      </p:sp>
      <p:sp>
        <p:nvSpPr>
          <p:cNvPr id="4" name="Slide Number Placeholder 5">
            <a:extLst>
              <a:ext uri="{FF2B5EF4-FFF2-40B4-BE49-F238E27FC236}">
                <a16:creationId xmlns:a16="http://schemas.microsoft.com/office/drawing/2014/main" id="{A0E5651C-DD7F-4974-8B25-B658792A2E3D}"/>
              </a:ext>
            </a:extLst>
          </p:cNvPr>
          <p:cNvSpPr>
            <a:spLocks noGrp="1"/>
          </p:cNvSpPr>
          <p:nvPr>
            <p:ph type="sldNum" sz="quarter" idx="12"/>
          </p:nvPr>
        </p:nvSpPr>
        <p:spPr/>
        <p:txBody>
          <a:bodyPr/>
          <a:lstStyle>
            <a:lvl1pPr>
              <a:defRPr/>
            </a:lvl1pPr>
          </a:lstStyle>
          <a:p>
            <a:pPr>
              <a:defRPr/>
            </a:pPr>
            <a:fld id="{0935FD3E-23CE-47D5-AB20-083C8DA31694}" type="slidenum">
              <a:rPr lang="en-US" altLang="zh-TW"/>
              <a:pPr>
                <a:defRPr/>
              </a:pPr>
              <a:t>‹#›</a:t>
            </a:fld>
            <a:endParaRPr lang="en-US" altLang="zh-TW"/>
          </a:p>
        </p:txBody>
      </p:sp>
    </p:spTree>
    <p:extLst>
      <p:ext uri="{BB962C8B-B14F-4D97-AF65-F5344CB8AC3E}">
        <p14:creationId xmlns:p14="http://schemas.microsoft.com/office/powerpoint/2010/main" val="80003483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65DC01-09E9-4EEB-A69A-C69EE43993ED}"/>
              </a:ext>
            </a:extLst>
          </p:cNvPr>
          <p:cNvSpPr>
            <a:spLocks noGrp="1"/>
          </p:cNvSpPr>
          <p:nvPr>
            <p:ph type="dt" sz="half" idx="10"/>
          </p:nvPr>
        </p:nvSpPr>
        <p:spPr/>
        <p:txBody>
          <a:bodyPr/>
          <a:lstStyle>
            <a:lvl1pPr>
              <a:defRPr/>
            </a:lvl1pPr>
          </a:lstStyle>
          <a:p>
            <a:pPr>
              <a:defRPr/>
            </a:pPr>
            <a:fld id="{36912414-D07B-429A-B4C7-165854E8B8A3}" type="datetime1">
              <a:rPr lang="zh-TW" altLang="en-US"/>
              <a:pPr>
                <a:defRPr/>
              </a:pPr>
              <a:t>2025/10/9</a:t>
            </a:fld>
            <a:endParaRPr lang="en-US" altLang="zh-TW"/>
          </a:p>
        </p:txBody>
      </p:sp>
      <p:sp>
        <p:nvSpPr>
          <p:cNvPr id="5" name="Footer Placeholder 4">
            <a:extLst>
              <a:ext uri="{FF2B5EF4-FFF2-40B4-BE49-F238E27FC236}">
                <a16:creationId xmlns:a16="http://schemas.microsoft.com/office/drawing/2014/main" id="{362617F1-CA5D-4FA2-B864-22599D178CC0}"/>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5">
            <a:extLst>
              <a:ext uri="{FF2B5EF4-FFF2-40B4-BE49-F238E27FC236}">
                <a16:creationId xmlns:a16="http://schemas.microsoft.com/office/drawing/2014/main" id="{F0B9AC23-B986-41A4-9827-E03E85AF1CD9}"/>
              </a:ext>
            </a:extLst>
          </p:cNvPr>
          <p:cNvSpPr>
            <a:spLocks noGrp="1"/>
          </p:cNvSpPr>
          <p:nvPr>
            <p:ph type="sldNum" sz="quarter" idx="12"/>
          </p:nvPr>
        </p:nvSpPr>
        <p:spPr/>
        <p:txBody>
          <a:bodyPr/>
          <a:lstStyle>
            <a:lvl1pPr>
              <a:defRPr/>
            </a:lvl1pPr>
          </a:lstStyle>
          <a:p>
            <a:pPr>
              <a:defRPr/>
            </a:pPr>
            <a:fld id="{4992FCB3-E635-4D86-B5D0-9D053403684F}" type="slidenum">
              <a:rPr lang="en-US" altLang="zh-TW"/>
              <a:pPr>
                <a:defRPr/>
              </a:pPr>
              <a:t>‹#›</a:t>
            </a:fld>
            <a:endParaRPr lang="en-US" altLang="zh-TW"/>
          </a:p>
        </p:txBody>
      </p:sp>
    </p:spTree>
    <p:extLst>
      <p:ext uri="{BB962C8B-B14F-4D97-AF65-F5344CB8AC3E}">
        <p14:creationId xmlns:p14="http://schemas.microsoft.com/office/powerpoint/2010/main" val="16809464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title="Background Shape">
            <a:extLst>
              <a:ext uri="{FF2B5EF4-FFF2-40B4-BE49-F238E27FC236}">
                <a16:creationId xmlns:a16="http://schemas.microsoft.com/office/drawing/2014/main" id="{BA3F438F-D528-4986-BC87-13E555E9D2EA}"/>
              </a:ext>
            </a:extLst>
          </p:cNvPr>
          <p:cNvSpPr/>
          <p:nvPr/>
        </p:nvSpPr>
        <p:spPr>
          <a:xfrm>
            <a:off x="0" y="0"/>
            <a:ext cx="3978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67A711EC-B197-4BDE-8DAF-682462617697}"/>
              </a:ext>
            </a:extLst>
          </p:cNvPr>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title="Divider Bar">
            <a:extLst>
              <a:ext uri="{FF2B5EF4-FFF2-40B4-BE49-F238E27FC236}">
                <a16:creationId xmlns:a16="http://schemas.microsoft.com/office/drawing/2014/main" id="{166EFEA9-6708-4C21-BECB-61DA4F6C1A98}"/>
              </a:ext>
            </a:extLst>
          </p:cNvPr>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4">
            <a:extLst>
              <a:ext uri="{FF2B5EF4-FFF2-40B4-BE49-F238E27FC236}">
                <a16:creationId xmlns:a16="http://schemas.microsoft.com/office/drawing/2014/main" id="{D146F1D8-E2CE-41CD-9362-3DBF5225CB92}"/>
              </a:ext>
            </a:extLst>
          </p:cNvPr>
          <p:cNvSpPr>
            <a:spLocks noGrp="1"/>
          </p:cNvSpPr>
          <p:nvPr>
            <p:ph type="dt" sz="half" idx="10"/>
          </p:nvPr>
        </p:nvSpPr>
        <p:spPr>
          <a:xfrm>
            <a:off x="542925" y="6453188"/>
            <a:ext cx="903288" cy="404812"/>
          </a:xfrm>
        </p:spPr>
        <p:txBody>
          <a:bodyPr/>
          <a:lstStyle>
            <a:lvl1pPr>
              <a:defRPr>
                <a:solidFill>
                  <a:schemeClr val="tx2"/>
                </a:solidFill>
              </a:defRPr>
            </a:lvl1pPr>
          </a:lstStyle>
          <a:p>
            <a:pPr>
              <a:defRPr/>
            </a:pPr>
            <a:fld id="{D9AE0A20-5CFB-4E75-BCC5-514E86067097}" type="datetime1">
              <a:rPr lang="zh-TW" altLang="en-US"/>
              <a:pPr>
                <a:defRPr/>
              </a:pPr>
              <a:t>2025/10/9</a:t>
            </a:fld>
            <a:endParaRPr lang="en-US" altLang="zh-TW"/>
          </a:p>
        </p:txBody>
      </p:sp>
      <p:sp>
        <p:nvSpPr>
          <p:cNvPr id="9" name="Footer Placeholder 5">
            <a:extLst>
              <a:ext uri="{FF2B5EF4-FFF2-40B4-BE49-F238E27FC236}">
                <a16:creationId xmlns:a16="http://schemas.microsoft.com/office/drawing/2014/main" id="{08D0A138-49A4-4CDB-A874-0119EEB7DF66}"/>
              </a:ext>
            </a:extLst>
          </p:cNvPr>
          <p:cNvSpPr>
            <a:spLocks noGrp="1"/>
          </p:cNvSpPr>
          <p:nvPr>
            <p:ph type="ftr" sz="quarter" idx="11"/>
          </p:nvPr>
        </p:nvSpPr>
        <p:spPr>
          <a:xfrm>
            <a:off x="1654175" y="6453188"/>
            <a:ext cx="1781175" cy="404812"/>
          </a:xfrm>
        </p:spPr>
        <p:txBody>
          <a:bodyPr/>
          <a:lstStyle>
            <a:lvl1pPr>
              <a:defRPr>
                <a:solidFill>
                  <a:schemeClr val="tx2"/>
                </a:solidFill>
              </a:defRPr>
            </a:lvl1pPr>
          </a:lstStyle>
          <a:p>
            <a:pPr>
              <a:defRPr/>
            </a:pPr>
            <a:endParaRPr lang="en-US" altLang="zh-TW"/>
          </a:p>
        </p:txBody>
      </p:sp>
      <p:sp>
        <p:nvSpPr>
          <p:cNvPr id="10" name="Slide Number Placeholder 6">
            <a:extLst>
              <a:ext uri="{FF2B5EF4-FFF2-40B4-BE49-F238E27FC236}">
                <a16:creationId xmlns:a16="http://schemas.microsoft.com/office/drawing/2014/main" id="{6F90B115-988A-4AE2-A0A4-2E9F4B2A4011}"/>
              </a:ext>
            </a:extLst>
          </p:cNvPr>
          <p:cNvSpPr>
            <a:spLocks noGrp="1"/>
          </p:cNvSpPr>
          <p:nvPr>
            <p:ph type="sldNum" sz="quarter" idx="12"/>
          </p:nvPr>
        </p:nvSpPr>
        <p:spPr>
          <a:xfrm>
            <a:off x="7412038" y="6453188"/>
            <a:ext cx="1196975" cy="404812"/>
          </a:xfrm>
        </p:spPr>
        <p:txBody>
          <a:bodyPr/>
          <a:lstStyle>
            <a:lvl1pPr>
              <a:defRPr>
                <a:solidFill>
                  <a:schemeClr val="tx2"/>
                </a:solidFill>
              </a:defRPr>
            </a:lvl1pPr>
          </a:lstStyle>
          <a:p>
            <a:pPr>
              <a:defRPr/>
            </a:pPr>
            <a:fld id="{CB63D573-F6BE-48C3-B738-DA19D4828676}" type="slidenum">
              <a:rPr lang="en-US" altLang="zh-TW"/>
              <a:pPr>
                <a:defRPr/>
              </a:pPr>
              <a:t>‹#›</a:t>
            </a:fld>
            <a:endParaRPr lang="en-US" altLang="zh-TW"/>
          </a:p>
        </p:txBody>
      </p:sp>
    </p:spTree>
    <p:extLst>
      <p:ext uri="{BB962C8B-B14F-4D97-AF65-F5344CB8AC3E}">
        <p14:creationId xmlns:p14="http://schemas.microsoft.com/office/powerpoint/2010/main" val="16163506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title="Background Shape">
            <a:extLst>
              <a:ext uri="{FF2B5EF4-FFF2-40B4-BE49-F238E27FC236}">
                <a16:creationId xmlns:a16="http://schemas.microsoft.com/office/drawing/2014/main" id="{2CC8BE9D-F64A-420E-9748-0E6DF7125372}"/>
              </a:ext>
            </a:extLst>
          </p:cNvPr>
          <p:cNvSpPr/>
          <p:nvPr/>
        </p:nvSpPr>
        <p:spPr>
          <a:xfrm>
            <a:off x="0" y="0"/>
            <a:ext cx="3978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7945FF7A-86BB-48D5-AA65-4DD46D00D61B}"/>
              </a:ext>
            </a:extLst>
          </p:cNvPr>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title="Divider Bar">
            <a:extLst>
              <a:ext uri="{FF2B5EF4-FFF2-40B4-BE49-F238E27FC236}">
                <a16:creationId xmlns:a16="http://schemas.microsoft.com/office/drawing/2014/main" id="{BABF4449-474E-4C7D-9C62-624A4FB87F58}"/>
              </a:ext>
            </a:extLst>
          </p:cNvPr>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rtlCol="0">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4">
            <a:extLst>
              <a:ext uri="{FF2B5EF4-FFF2-40B4-BE49-F238E27FC236}">
                <a16:creationId xmlns:a16="http://schemas.microsoft.com/office/drawing/2014/main" id="{D40D1315-32B6-4D02-AF90-28AAF9A95F84}"/>
              </a:ext>
            </a:extLst>
          </p:cNvPr>
          <p:cNvSpPr>
            <a:spLocks noGrp="1"/>
          </p:cNvSpPr>
          <p:nvPr>
            <p:ph type="dt" sz="half" idx="10"/>
          </p:nvPr>
        </p:nvSpPr>
        <p:spPr>
          <a:xfrm>
            <a:off x="542925" y="6453188"/>
            <a:ext cx="903288" cy="404812"/>
          </a:xfrm>
        </p:spPr>
        <p:txBody>
          <a:bodyPr/>
          <a:lstStyle>
            <a:lvl1pPr>
              <a:defRPr>
                <a:solidFill>
                  <a:schemeClr val="tx2"/>
                </a:solidFill>
              </a:defRPr>
            </a:lvl1pPr>
          </a:lstStyle>
          <a:p>
            <a:pPr>
              <a:defRPr/>
            </a:pPr>
            <a:fld id="{DA0BEFA6-7C60-4569-97A0-D5C364299F60}" type="datetime1">
              <a:rPr lang="zh-TW" altLang="en-US"/>
              <a:pPr>
                <a:defRPr/>
              </a:pPr>
              <a:t>2025/10/9</a:t>
            </a:fld>
            <a:endParaRPr lang="en-US" altLang="zh-TW"/>
          </a:p>
        </p:txBody>
      </p:sp>
      <p:sp>
        <p:nvSpPr>
          <p:cNvPr id="9" name="Footer Placeholder 5">
            <a:extLst>
              <a:ext uri="{FF2B5EF4-FFF2-40B4-BE49-F238E27FC236}">
                <a16:creationId xmlns:a16="http://schemas.microsoft.com/office/drawing/2014/main" id="{3A986B77-A3B6-4477-B34E-7F45B8835F23}"/>
              </a:ext>
            </a:extLst>
          </p:cNvPr>
          <p:cNvSpPr>
            <a:spLocks noGrp="1"/>
          </p:cNvSpPr>
          <p:nvPr>
            <p:ph type="ftr" sz="quarter" idx="11"/>
          </p:nvPr>
        </p:nvSpPr>
        <p:spPr>
          <a:xfrm>
            <a:off x="1654175" y="6453188"/>
            <a:ext cx="1781175" cy="404812"/>
          </a:xfrm>
        </p:spPr>
        <p:txBody>
          <a:bodyPr/>
          <a:lstStyle>
            <a:lvl1pPr>
              <a:defRPr>
                <a:solidFill>
                  <a:schemeClr val="tx2"/>
                </a:solidFill>
              </a:defRPr>
            </a:lvl1pPr>
          </a:lstStyle>
          <a:p>
            <a:pPr>
              <a:defRPr/>
            </a:pPr>
            <a:endParaRPr lang="en-US"/>
          </a:p>
        </p:txBody>
      </p:sp>
      <p:sp>
        <p:nvSpPr>
          <p:cNvPr id="10" name="Slide Number Placeholder 6">
            <a:extLst>
              <a:ext uri="{FF2B5EF4-FFF2-40B4-BE49-F238E27FC236}">
                <a16:creationId xmlns:a16="http://schemas.microsoft.com/office/drawing/2014/main" id="{D2F8F9B6-3505-43D1-B325-D12EB90DB3FF}"/>
              </a:ext>
            </a:extLst>
          </p:cNvPr>
          <p:cNvSpPr>
            <a:spLocks noGrp="1"/>
          </p:cNvSpPr>
          <p:nvPr>
            <p:ph type="sldNum" sz="quarter" idx="12"/>
          </p:nvPr>
        </p:nvSpPr>
        <p:spPr>
          <a:xfrm>
            <a:off x="7412038" y="6453188"/>
            <a:ext cx="1196975" cy="404812"/>
          </a:xfrm>
        </p:spPr>
        <p:txBody>
          <a:bodyPr/>
          <a:lstStyle>
            <a:lvl1pPr>
              <a:defRPr>
                <a:solidFill>
                  <a:schemeClr val="tx2"/>
                </a:solidFill>
              </a:defRPr>
            </a:lvl1pPr>
          </a:lstStyle>
          <a:p>
            <a:pPr>
              <a:defRPr/>
            </a:pPr>
            <a:fld id="{CC714643-9F7C-401F-8CA9-29C2F3A0D3C5}" type="slidenum">
              <a:rPr lang="en-US" altLang="zh-TW"/>
              <a:pPr>
                <a:defRPr/>
              </a:pPr>
              <a:t>‹#›</a:t>
            </a:fld>
            <a:endParaRPr lang="en-US" altLang="zh-TW"/>
          </a:p>
        </p:txBody>
      </p:sp>
    </p:spTree>
    <p:extLst>
      <p:ext uri="{BB962C8B-B14F-4D97-AF65-F5344CB8AC3E}">
        <p14:creationId xmlns:p14="http://schemas.microsoft.com/office/powerpoint/2010/main" val="214135775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51EFAFD-3A7D-449D-A85D-A54D2C33206B}"/>
              </a:ext>
            </a:extLst>
          </p:cNvPr>
          <p:cNvSpPr>
            <a:spLocks noGrp="1"/>
          </p:cNvSpPr>
          <p:nvPr>
            <p:ph type="dt" sz="half" idx="10"/>
          </p:nvPr>
        </p:nvSpPr>
        <p:spPr/>
        <p:txBody>
          <a:bodyPr/>
          <a:lstStyle>
            <a:lvl1pPr>
              <a:defRPr/>
            </a:lvl1pPr>
          </a:lstStyle>
          <a:p>
            <a:pPr>
              <a:defRPr/>
            </a:pPr>
            <a:fld id="{EAAE6C0E-F053-454E-931D-7D3D876467A9}" type="datetime1">
              <a:rPr lang="zh-TW" altLang="en-US"/>
              <a:pPr>
                <a:defRPr/>
              </a:pPr>
              <a:t>2025/10/9</a:t>
            </a:fld>
            <a:endParaRPr lang="en-US" altLang="zh-TW"/>
          </a:p>
        </p:txBody>
      </p:sp>
      <p:sp>
        <p:nvSpPr>
          <p:cNvPr id="5" name="Footer Placeholder 4">
            <a:extLst>
              <a:ext uri="{FF2B5EF4-FFF2-40B4-BE49-F238E27FC236}">
                <a16:creationId xmlns:a16="http://schemas.microsoft.com/office/drawing/2014/main" id="{33A03ACE-4FC2-4A17-8C1F-6640538EACB9}"/>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5">
            <a:extLst>
              <a:ext uri="{FF2B5EF4-FFF2-40B4-BE49-F238E27FC236}">
                <a16:creationId xmlns:a16="http://schemas.microsoft.com/office/drawing/2014/main" id="{68948428-4A07-4DE6-B3F5-4B566FF8B2F8}"/>
              </a:ext>
            </a:extLst>
          </p:cNvPr>
          <p:cNvSpPr>
            <a:spLocks noGrp="1"/>
          </p:cNvSpPr>
          <p:nvPr>
            <p:ph type="sldNum" sz="quarter" idx="12"/>
          </p:nvPr>
        </p:nvSpPr>
        <p:spPr/>
        <p:txBody>
          <a:bodyPr/>
          <a:lstStyle>
            <a:lvl1pPr>
              <a:defRPr/>
            </a:lvl1pPr>
          </a:lstStyle>
          <a:p>
            <a:pPr>
              <a:defRPr/>
            </a:pPr>
            <a:fld id="{765F555F-DF83-4FCD-AEDB-3C84BD8BA97B}" type="slidenum">
              <a:rPr lang="en-US" altLang="zh-TW"/>
              <a:pPr>
                <a:defRPr/>
              </a:pPr>
              <a:t>‹#›</a:t>
            </a:fld>
            <a:endParaRPr lang="en-US" altLang="zh-TW"/>
          </a:p>
        </p:txBody>
      </p:sp>
    </p:spTree>
    <p:extLst>
      <p:ext uri="{BB962C8B-B14F-4D97-AF65-F5344CB8AC3E}">
        <p14:creationId xmlns:p14="http://schemas.microsoft.com/office/powerpoint/2010/main" val="60554517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C07F7EA-0F04-48C9-8D12-FDE723600496}"/>
              </a:ext>
            </a:extLst>
          </p:cNvPr>
          <p:cNvSpPr>
            <a:spLocks noGrp="1"/>
          </p:cNvSpPr>
          <p:nvPr>
            <p:ph type="dt" sz="half" idx="10"/>
          </p:nvPr>
        </p:nvSpPr>
        <p:spPr/>
        <p:txBody>
          <a:bodyPr/>
          <a:lstStyle>
            <a:lvl1pPr>
              <a:defRPr/>
            </a:lvl1pPr>
          </a:lstStyle>
          <a:p>
            <a:pPr>
              <a:defRPr/>
            </a:pPr>
            <a:fld id="{6FEC9316-EFD7-4DDA-8C08-0149E7922118}" type="datetime1">
              <a:rPr lang="zh-TW" altLang="en-US"/>
              <a:pPr>
                <a:defRPr/>
              </a:pPr>
              <a:t>2025/10/9</a:t>
            </a:fld>
            <a:endParaRPr lang="en-US" altLang="zh-TW"/>
          </a:p>
        </p:txBody>
      </p:sp>
      <p:sp>
        <p:nvSpPr>
          <p:cNvPr id="5" name="Footer Placeholder 4">
            <a:extLst>
              <a:ext uri="{FF2B5EF4-FFF2-40B4-BE49-F238E27FC236}">
                <a16:creationId xmlns:a16="http://schemas.microsoft.com/office/drawing/2014/main" id="{08286374-FB11-4E2E-BDED-FBBCEF43E650}"/>
              </a:ext>
            </a:extLst>
          </p:cNvPr>
          <p:cNvSpPr>
            <a:spLocks noGrp="1"/>
          </p:cNvSpPr>
          <p:nvPr>
            <p:ph type="ftr" sz="quarter" idx="11"/>
          </p:nvPr>
        </p:nvSpPr>
        <p:spPr/>
        <p:txBody>
          <a:bodyPr/>
          <a:lstStyle>
            <a:lvl1pPr>
              <a:defRPr/>
            </a:lvl1pPr>
          </a:lstStyle>
          <a:p>
            <a:pPr>
              <a:defRPr/>
            </a:pPr>
            <a:endParaRPr lang="en-US" altLang="zh-TW"/>
          </a:p>
        </p:txBody>
      </p:sp>
      <p:sp>
        <p:nvSpPr>
          <p:cNvPr id="6" name="Slide Number Placeholder 5">
            <a:extLst>
              <a:ext uri="{FF2B5EF4-FFF2-40B4-BE49-F238E27FC236}">
                <a16:creationId xmlns:a16="http://schemas.microsoft.com/office/drawing/2014/main" id="{7B2097F8-E2E7-4BC7-BFCB-514CBA17A3C1}"/>
              </a:ext>
            </a:extLst>
          </p:cNvPr>
          <p:cNvSpPr>
            <a:spLocks noGrp="1"/>
          </p:cNvSpPr>
          <p:nvPr>
            <p:ph type="sldNum" sz="quarter" idx="12"/>
          </p:nvPr>
        </p:nvSpPr>
        <p:spPr/>
        <p:txBody>
          <a:bodyPr/>
          <a:lstStyle>
            <a:lvl1pPr>
              <a:defRPr/>
            </a:lvl1pPr>
          </a:lstStyle>
          <a:p>
            <a:pPr>
              <a:defRPr/>
            </a:pPr>
            <a:fld id="{8728EEDF-E2C3-475C-B36D-D9ED55907CF1}" type="slidenum">
              <a:rPr lang="en-US" altLang="zh-TW"/>
              <a:pPr>
                <a:defRPr/>
              </a:pPr>
              <a:t>‹#›</a:t>
            </a:fld>
            <a:endParaRPr lang="en-US" altLang="zh-TW"/>
          </a:p>
        </p:txBody>
      </p:sp>
    </p:spTree>
    <p:extLst>
      <p:ext uri="{BB962C8B-B14F-4D97-AF65-F5344CB8AC3E}">
        <p14:creationId xmlns:p14="http://schemas.microsoft.com/office/powerpoint/2010/main" val="233297714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040FF2D-BA47-4A9C-A6A4-251BE62BF73A}"/>
              </a:ext>
            </a:extLst>
          </p:cNvPr>
          <p:cNvSpPr>
            <a:spLocks noGrp="1"/>
          </p:cNvSpPr>
          <p:nvPr>
            <p:ph type="dt" sz="half" idx="10"/>
          </p:nvPr>
        </p:nvSpPr>
        <p:spPr/>
        <p:txBody>
          <a:bodyPr/>
          <a:lstStyle>
            <a:lvl1pPr>
              <a:defRPr/>
            </a:lvl1pPr>
          </a:lstStyle>
          <a:p>
            <a:pPr>
              <a:defRPr/>
            </a:pPr>
            <a:fld id="{BE22A619-83CC-433E-967A-FA7F2C67F236}" type="datetime1">
              <a:rPr lang="zh-TW" altLang="en-US"/>
              <a:pPr>
                <a:defRPr/>
              </a:pPr>
              <a:t>2025/10/9</a:t>
            </a:fld>
            <a:endParaRPr lang="en-US" altLang="zh-TW"/>
          </a:p>
        </p:txBody>
      </p:sp>
      <p:sp>
        <p:nvSpPr>
          <p:cNvPr id="6" name="Footer Placeholder 4">
            <a:extLst>
              <a:ext uri="{FF2B5EF4-FFF2-40B4-BE49-F238E27FC236}">
                <a16:creationId xmlns:a16="http://schemas.microsoft.com/office/drawing/2014/main" id="{03D008BC-ABF6-4B8D-ABA1-02AAAAA7B3CD}"/>
              </a:ext>
            </a:extLst>
          </p:cNvPr>
          <p:cNvSpPr>
            <a:spLocks noGrp="1"/>
          </p:cNvSpPr>
          <p:nvPr>
            <p:ph type="ftr" sz="quarter" idx="11"/>
          </p:nvPr>
        </p:nvSpPr>
        <p:spPr/>
        <p:txBody>
          <a:bodyPr/>
          <a:lstStyle>
            <a:lvl1pPr>
              <a:defRPr/>
            </a:lvl1pPr>
          </a:lstStyle>
          <a:p>
            <a:pPr>
              <a:defRPr/>
            </a:pPr>
            <a:endParaRPr lang="en-US" altLang="zh-TW"/>
          </a:p>
        </p:txBody>
      </p:sp>
      <p:sp>
        <p:nvSpPr>
          <p:cNvPr id="7" name="Slide Number Placeholder 5">
            <a:extLst>
              <a:ext uri="{FF2B5EF4-FFF2-40B4-BE49-F238E27FC236}">
                <a16:creationId xmlns:a16="http://schemas.microsoft.com/office/drawing/2014/main" id="{9D6D4215-7ADB-4E21-BF3D-975BADC37A71}"/>
              </a:ext>
            </a:extLst>
          </p:cNvPr>
          <p:cNvSpPr>
            <a:spLocks noGrp="1"/>
          </p:cNvSpPr>
          <p:nvPr>
            <p:ph type="sldNum" sz="quarter" idx="12"/>
          </p:nvPr>
        </p:nvSpPr>
        <p:spPr/>
        <p:txBody>
          <a:bodyPr/>
          <a:lstStyle>
            <a:lvl1pPr>
              <a:defRPr/>
            </a:lvl1pPr>
          </a:lstStyle>
          <a:p>
            <a:pPr>
              <a:defRPr/>
            </a:pPr>
            <a:fld id="{228EDFCC-E3A1-4C75-89DB-136BB9081F85}" type="slidenum">
              <a:rPr lang="en-US" altLang="zh-TW"/>
              <a:pPr>
                <a:defRPr/>
              </a:pPr>
              <a:t>‹#›</a:t>
            </a:fld>
            <a:endParaRPr lang="en-US" altLang="zh-TW"/>
          </a:p>
        </p:txBody>
      </p:sp>
    </p:spTree>
    <p:extLst>
      <p:ext uri="{BB962C8B-B14F-4D97-AF65-F5344CB8AC3E}">
        <p14:creationId xmlns:p14="http://schemas.microsoft.com/office/powerpoint/2010/main" val="2324828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0791B17-836A-4A37-8767-D28328D7E3D6}"/>
              </a:ext>
            </a:extLst>
          </p:cNvPr>
          <p:cNvSpPr>
            <a:spLocks noGrp="1"/>
          </p:cNvSpPr>
          <p:nvPr>
            <p:ph type="dt" sz="half" idx="10"/>
          </p:nvPr>
        </p:nvSpPr>
        <p:spPr/>
        <p:txBody>
          <a:bodyPr/>
          <a:lstStyle>
            <a:lvl1pPr>
              <a:defRPr/>
            </a:lvl1pPr>
          </a:lstStyle>
          <a:p>
            <a:pPr>
              <a:defRPr/>
            </a:pPr>
            <a:fld id="{BACCA2FD-E4B5-4684-92B9-26A5EFB69963}" type="datetime1">
              <a:rPr lang="zh-TW" altLang="en-US"/>
              <a:pPr>
                <a:defRPr/>
              </a:pPr>
              <a:t>2025/10/9</a:t>
            </a:fld>
            <a:endParaRPr lang="en-US" altLang="zh-TW"/>
          </a:p>
        </p:txBody>
      </p:sp>
      <p:sp>
        <p:nvSpPr>
          <p:cNvPr id="8" name="Footer Placeholder 4">
            <a:extLst>
              <a:ext uri="{FF2B5EF4-FFF2-40B4-BE49-F238E27FC236}">
                <a16:creationId xmlns:a16="http://schemas.microsoft.com/office/drawing/2014/main" id="{593121D4-9C12-476B-8EE9-C9641016530F}"/>
              </a:ext>
            </a:extLst>
          </p:cNvPr>
          <p:cNvSpPr>
            <a:spLocks noGrp="1"/>
          </p:cNvSpPr>
          <p:nvPr>
            <p:ph type="ftr" sz="quarter" idx="11"/>
          </p:nvPr>
        </p:nvSpPr>
        <p:spPr/>
        <p:txBody>
          <a:bodyPr/>
          <a:lstStyle>
            <a:lvl1pPr>
              <a:defRPr/>
            </a:lvl1pPr>
          </a:lstStyle>
          <a:p>
            <a:pPr>
              <a:defRPr/>
            </a:pPr>
            <a:endParaRPr lang="en-US" altLang="zh-TW"/>
          </a:p>
        </p:txBody>
      </p:sp>
      <p:sp>
        <p:nvSpPr>
          <p:cNvPr id="9" name="Slide Number Placeholder 5">
            <a:extLst>
              <a:ext uri="{FF2B5EF4-FFF2-40B4-BE49-F238E27FC236}">
                <a16:creationId xmlns:a16="http://schemas.microsoft.com/office/drawing/2014/main" id="{00308454-3030-42A6-8136-633986277B65}"/>
              </a:ext>
            </a:extLst>
          </p:cNvPr>
          <p:cNvSpPr>
            <a:spLocks noGrp="1"/>
          </p:cNvSpPr>
          <p:nvPr>
            <p:ph type="sldNum" sz="quarter" idx="12"/>
          </p:nvPr>
        </p:nvSpPr>
        <p:spPr/>
        <p:txBody>
          <a:bodyPr/>
          <a:lstStyle>
            <a:lvl1pPr>
              <a:defRPr/>
            </a:lvl1pPr>
          </a:lstStyle>
          <a:p>
            <a:pPr>
              <a:defRPr/>
            </a:pPr>
            <a:fld id="{085A081A-FF0A-4BD4-B07D-AA90635F3901}" type="slidenum">
              <a:rPr lang="en-US" altLang="zh-TW"/>
              <a:pPr>
                <a:defRPr/>
              </a:pPr>
              <a:t>‹#›</a:t>
            </a:fld>
            <a:endParaRPr lang="en-US" altLang="zh-TW"/>
          </a:p>
        </p:txBody>
      </p:sp>
    </p:spTree>
    <p:extLst>
      <p:ext uri="{BB962C8B-B14F-4D97-AF65-F5344CB8AC3E}">
        <p14:creationId xmlns:p14="http://schemas.microsoft.com/office/powerpoint/2010/main" val="519510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282585B-4779-4B44-B957-BE224E3204B4}"/>
              </a:ext>
            </a:extLst>
          </p:cNvPr>
          <p:cNvSpPr>
            <a:spLocks noGrp="1"/>
          </p:cNvSpPr>
          <p:nvPr>
            <p:ph type="dt" sz="half" idx="10"/>
          </p:nvPr>
        </p:nvSpPr>
        <p:spPr/>
        <p:txBody>
          <a:bodyPr/>
          <a:lstStyle>
            <a:lvl1pPr>
              <a:defRPr/>
            </a:lvl1pPr>
          </a:lstStyle>
          <a:p>
            <a:pPr>
              <a:defRPr/>
            </a:pPr>
            <a:fld id="{A5031601-3179-4A4A-ABE9-35BD92AFFCB6}" type="datetime1">
              <a:rPr lang="zh-TW" altLang="en-US"/>
              <a:pPr>
                <a:defRPr/>
              </a:pPr>
              <a:t>2025/10/9</a:t>
            </a:fld>
            <a:endParaRPr lang="en-US" altLang="zh-TW"/>
          </a:p>
        </p:txBody>
      </p:sp>
      <p:sp>
        <p:nvSpPr>
          <p:cNvPr id="4" name="Footer Placeholder 4">
            <a:extLst>
              <a:ext uri="{FF2B5EF4-FFF2-40B4-BE49-F238E27FC236}">
                <a16:creationId xmlns:a16="http://schemas.microsoft.com/office/drawing/2014/main" id="{8437254D-DDCB-4401-9B7E-AC9AD4B03CFB}"/>
              </a:ext>
            </a:extLst>
          </p:cNvPr>
          <p:cNvSpPr>
            <a:spLocks noGrp="1"/>
          </p:cNvSpPr>
          <p:nvPr>
            <p:ph type="ftr" sz="quarter" idx="11"/>
          </p:nvPr>
        </p:nvSpPr>
        <p:spPr/>
        <p:txBody>
          <a:bodyPr/>
          <a:lstStyle>
            <a:lvl1pPr>
              <a:defRPr/>
            </a:lvl1pPr>
          </a:lstStyle>
          <a:p>
            <a:pPr>
              <a:defRPr/>
            </a:pPr>
            <a:endParaRPr lang="en-US" altLang="zh-TW"/>
          </a:p>
        </p:txBody>
      </p:sp>
      <p:sp>
        <p:nvSpPr>
          <p:cNvPr id="5" name="Slide Number Placeholder 5">
            <a:extLst>
              <a:ext uri="{FF2B5EF4-FFF2-40B4-BE49-F238E27FC236}">
                <a16:creationId xmlns:a16="http://schemas.microsoft.com/office/drawing/2014/main" id="{BF130E6A-849F-4AF7-BED9-0CB576CA8B5F}"/>
              </a:ext>
            </a:extLst>
          </p:cNvPr>
          <p:cNvSpPr>
            <a:spLocks noGrp="1"/>
          </p:cNvSpPr>
          <p:nvPr>
            <p:ph type="sldNum" sz="quarter" idx="12"/>
          </p:nvPr>
        </p:nvSpPr>
        <p:spPr/>
        <p:txBody>
          <a:bodyPr/>
          <a:lstStyle>
            <a:lvl1pPr>
              <a:defRPr/>
            </a:lvl1pPr>
          </a:lstStyle>
          <a:p>
            <a:pPr>
              <a:defRPr/>
            </a:pPr>
            <a:fld id="{E629B023-680C-4250-B51F-8658282E8AEF}" type="slidenum">
              <a:rPr lang="en-US" altLang="zh-TW"/>
              <a:pPr>
                <a:defRPr/>
              </a:pPr>
              <a:t>‹#›</a:t>
            </a:fld>
            <a:endParaRPr lang="en-US" altLang="zh-TW"/>
          </a:p>
        </p:txBody>
      </p:sp>
    </p:spTree>
    <p:extLst>
      <p:ext uri="{BB962C8B-B14F-4D97-AF65-F5344CB8AC3E}">
        <p14:creationId xmlns:p14="http://schemas.microsoft.com/office/powerpoint/2010/main" val="3045552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0929BE6-9FB6-4E5E-B1AD-0A58A6EBF904}"/>
              </a:ext>
            </a:extLst>
          </p:cNvPr>
          <p:cNvSpPr>
            <a:spLocks noGrp="1"/>
          </p:cNvSpPr>
          <p:nvPr>
            <p:ph type="dt" sz="half" idx="10"/>
          </p:nvPr>
        </p:nvSpPr>
        <p:spPr/>
        <p:txBody>
          <a:bodyPr/>
          <a:lstStyle>
            <a:lvl1pPr>
              <a:defRPr/>
            </a:lvl1pPr>
          </a:lstStyle>
          <a:p>
            <a:pPr>
              <a:defRPr/>
            </a:pPr>
            <a:fld id="{B194E5F5-8D03-4A0E-BB0D-4E63CA99AC84}" type="datetime1">
              <a:rPr lang="zh-TW" altLang="en-US"/>
              <a:pPr>
                <a:defRPr/>
              </a:pPr>
              <a:t>2025/10/9</a:t>
            </a:fld>
            <a:endParaRPr lang="en-US" altLang="zh-TW"/>
          </a:p>
        </p:txBody>
      </p:sp>
      <p:sp>
        <p:nvSpPr>
          <p:cNvPr id="3" name="Footer Placeholder 4">
            <a:extLst>
              <a:ext uri="{FF2B5EF4-FFF2-40B4-BE49-F238E27FC236}">
                <a16:creationId xmlns:a16="http://schemas.microsoft.com/office/drawing/2014/main" id="{468FFADC-4FC3-41A7-8BF6-CB7F34CA9F42}"/>
              </a:ext>
            </a:extLst>
          </p:cNvPr>
          <p:cNvSpPr>
            <a:spLocks noGrp="1"/>
          </p:cNvSpPr>
          <p:nvPr>
            <p:ph type="ftr" sz="quarter" idx="11"/>
          </p:nvPr>
        </p:nvSpPr>
        <p:spPr/>
        <p:txBody>
          <a:bodyPr/>
          <a:lstStyle>
            <a:lvl1pPr>
              <a:defRPr/>
            </a:lvl1pPr>
          </a:lstStyle>
          <a:p>
            <a:pPr>
              <a:defRPr/>
            </a:pPr>
            <a:endParaRPr lang="en-US" altLang="zh-TW"/>
          </a:p>
        </p:txBody>
      </p:sp>
      <p:sp>
        <p:nvSpPr>
          <p:cNvPr id="4" name="Slide Number Placeholder 5">
            <a:extLst>
              <a:ext uri="{FF2B5EF4-FFF2-40B4-BE49-F238E27FC236}">
                <a16:creationId xmlns:a16="http://schemas.microsoft.com/office/drawing/2014/main" id="{23484DF2-57F8-4046-9654-DA4262137A6E}"/>
              </a:ext>
            </a:extLst>
          </p:cNvPr>
          <p:cNvSpPr>
            <a:spLocks noGrp="1"/>
          </p:cNvSpPr>
          <p:nvPr>
            <p:ph type="sldNum" sz="quarter" idx="12"/>
          </p:nvPr>
        </p:nvSpPr>
        <p:spPr/>
        <p:txBody>
          <a:bodyPr/>
          <a:lstStyle>
            <a:lvl1pPr>
              <a:defRPr/>
            </a:lvl1pPr>
          </a:lstStyle>
          <a:p>
            <a:pPr>
              <a:defRPr/>
            </a:pPr>
            <a:fld id="{6EF27D17-8123-411F-8950-0FEA96F9E5B4}" type="slidenum">
              <a:rPr lang="en-US" altLang="zh-TW"/>
              <a:pPr>
                <a:defRPr/>
              </a:pPr>
              <a:t>‹#›</a:t>
            </a:fld>
            <a:endParaRPr lang="en-US" altLang="zh-TW"/>
          </a:p>
        </p:txBody>
      </p:sp>
    </p:spTree>
    <p:extLst>
      <p:ext uri="{BB962C8B-B14F-4D97-AF65-F5344CB8AC3E}">
        <p14:creationId xmlns:p14="http://schemas.microsoft.com/office/powerpoint/2010/main" val="2252357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60C59E4-F611-418B-AB19-FCA9C050D87D}"/>
              </a:ext>
            </a:extLst>
          </p:cNvPr>
          <p:cNvSpPr>
            <a:spLocks noGrp="1"/>
          </p:cNvSpPr>
          <p:nvPr>
            <p:ph type="dt" sz="half" idx="10"/>
          </p:nvPr>
        </p:nvSpPr>
        <p:spPr/>
        <p:txBody>
          <a:bodyPr/>
          <a:lstStyle>
            <a:lvl1pPr>
              <a:defRPr/>
            </a:lvl1pPr>
          </a:lstStyle>
          <a:p>
            <a:pPr>
              <a:defRPr/>
            </a:pPr>
            <a:fld id="{84D4D4FB-ACB9-4CC3-897A-D01AF19D1DC5}" type="datetime1">
              <a:rPr lang="zh-TW" altLang="en-US"/>
              <a:pPr>
                <a:defRPr/>
              </a:pPr>
              <a:t>2025/10/9</a:t>
            </a:fld>
            <a:endParaRPr lang="en-US" altLang="zh-TW"/>
          </a:p>
        </p:txBody>
      </p:sp>
      <p:sp>
        <p:nvSpPr>
          <p:cNvPr id="6" name="Footer Placeholder 4">
            <a:extLst>
              <a:ext uri="{FF2B5EF4-FFF2-40B4-BE49-F238E27FC236}">
                <a16:creationId xmlns:a16="http://schemas.microsoft.com/office/drawing/2014/main" id="{8160193D-DDD8-4AAF-9DD4-421967DF58AE}"/>
              </a:ext>
            </a:extLst>
          </p:cNvPr>
          <p:cNvSpPr>
            <a:spLocks noGrp="1"/>
          </p:cNvSpPr>
          <p:nvPr>
            <p:ph type="ftr" sz="quarter" idx="11"/>
          </p:nvPr>
        </p:nvSpPr>
        <p:spPr/>
        <p:txBody>
          <a:bodyPr/>
          <a:lstStyle>
            <a:lvl1pPr>
              <a:defRPr/>
            </a:lvl1pPr>
          </a:lstStyle>
          <a:p>
            <a:pPr>
              <a:defRPr/>
            </a:pPr>
            <a:endParaRPr lang="en-US" altLang="zh-TW"/>
          </a:p>
        </p:txBody>
      </p:sp>
      <p:sp>
        <p:nvSpPr>
          <p:cNvPr id="7" name="Slide Number Placeholder 5">
            <a:extLst>
              <a:ext uri="{FF2B5EF4-FFF2-40B4-BE49-F238E27FC236}">
                <a16:creationId xmlns:a16="http://schemas.microsoft.com/office/drawing/2014/main" id="{5FE4D364-026D-4E80-AF92-9D0F469C0492}"/>
              </a:ext>
            </a:extLst>
          </p:cNvPr>
          <p:cNvSpPr>
            <a:spLocks noGrp="1"/>
          </p:cNvSpPr>
          <p:nvPr>
            <p:ph type="sldNum" sz="quarter" idx="12"/>
          </p:nvPr>
        </p:nvSpPr>
        <p:spPr/>
        <p:txBody>
          <a:bodyPr/>
          <a:lstStyle>
            <a:lvl1pPr>
              <a:defRPr/>
            </a:lvl1pPr>
          </a:lstStyle>
          <a:p>
            <a:pPr>
              <a:defRPr/>
            </a:pPr>
            <a:fld id="{35F08194-96D1-4B24-842E-CE03525B19A5}" type="slidenum">
              <a:rPr lang="en-US" altLang="zh-TW"/>
              <a:pPr>
                <a:defRPr/>
              </a:pPr>
              <a:t>‹#›</a:t>
            </a:fld>
            <a:endParaRPr lang="en-US" altLang="zh-TW"/>
          </a:p>
        </p:txBody>
      </p:sp>
    </p:spTree>
    <p:extLst>
      <p:ext uri="{BB962C8B-B14F-4D97-AF65-F5344CB8AC3E}">
        <p14:creationId xmlns:p14="http://schemas.microsoft.com/office/powerpoint/2010/main" val="175599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426C57B-469E-4772-9A5E-11B82B1ED0A7}"/>
              </a:ext>
            </a:extLst>
          </p:cNvPr>
          <p:cNvSpPr>
            <a:spLocks noGrp="1"/>
          </p:cNvSpPr>
          <p:nvPr>
            <p:ph type="dt" sz="half" idx="10"/>
          </p:nvPr>
        </p:nvSpPr>
        <p:spPr/>
        <p:txBody>
          <a:bodyPr/>
          <a:lstStyle>
            <a:lvl1pPr>
              <a:defRPr/>
            </a:lvl1pPr>
          </a:lstStyle>
          <a:p>
            <a:pPr>
              <a:defRPr/>
            </a:pPr>
            <a:fld id="{0B6F20F5-057B-4C09-993E-8C4E09D93625}" type="datetime1">
              <a:rPr lang="zh-TW" altLang="en-US"/>
              <a:pPr>
                <a:defRPr/>
              </a:pPr>
              <a:t>2025/10/9</a:t>
            </a:fld>
            <a:endParaRPr lang="en-US" altLang="zh-TW"/>
          </a:p>
        </p:txBody>
      </p:sp>
      <p:sp>
        <p:nvSpPr>
          <p:cNvPr id="6" name="Footer Placeholder 4">
            <a:extLst>
              <a:ext uri="{FF2B5EF4-FFF2-40B4-BE49-F238E27FC236}">
                <a16:creationId xmlns:a16="http://schemas.microsoft.com/office/drawing/2014/main" id="{02F979E1-2163-40E1-9B00-D6D616324672}"/>
              </a:ext>
            </a:extLst>
          </p:cNvPr>
          <p:cNvSpPr>
            <a:spLocks noGrp="1"/>
          </p:cNvSpPr>
          <p:nvPr>
            <p:ph type="ftr" sz="quarter" idx="11"/>
          </p:nvPr>
        </p:nvSpPr>
        <p:spPr/>
        <p:txBody>
          <a:bodyPr/>
          <a:lstStyle>
            <a:lvl1pPr>
              <a:defRPr/>
            </a:lvl1pPr>
          </a:lstStyle>
          <a:p>
            <a:pPr>
              <a:defRPr/>
            </a:pPr>
            <a:endParaRPr lang="en-US" altLang="zh-TW"/>
          </a:p>
        </p:txBody>
      </p:sp>
      <p:sp>
        <p:nvSpPr>
          <p:cNvPr id="7" name="Slide Number Placeholder 5">
            <a:extLst>
              <a:ext uri="{FF2B5EF4-FFF2-40B4-BE49-F238E27FC236}">
                <a16:creationId xmlns:a16="http://schemas.microsoft.com/office/drawing/2014/main" id="{CCBB6784-C960-42FA-9A2A-7F3F3567B37F}"/>
              </a:ext>
            </a:extLst>
          </p:cNvPr>
          <p:cNvSpPr>
            <a:spLocks noGrp="1"/>
          </p:cNvSpPr>
          <p:nvPr>
            <p:ph type="sldNum" sz="quarter" idx="12"/>
          </p:nvPr>
        </p:nvSpPr>
        <p:spPr/>
        <p:txBody>
          <a:bodyPr/>
          <a:lstStyle>
            <a:lvl1pPr>
              <a:defRPr/>
            </a:lvl1pPr>
          </a:lstStyle>
          <a:p>
            <a:pPr>
              <a:defRPr/>
            </a:pPr>
            <a:fld id="{9D5A39BA-A791-4160-A1DC-A4E4D5B57721}" type="slidenum">
              <a:rPr lang="en-US" altLang="zh-TW"/>
              <a:pPr>
                <a:defRPr/>
              </a:pPr>
              <a:t>‹#›</a:t>
            </a:fld>
            <a:endParaRPr lang="en-US" altLang="zh-TW"/>
          </a:p>
        </p:txBody>
      </p:sp>
    </p:spTree>
    <p:extLst>
      <p:ext uri="{BB962C8B-B14F-4D97-AF65-F5344CB8AC3E}">
        <p14:creationId xmlns:p14="http://schemas.microsoft.com/office/powerpoint/2010/main" val="4102274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C74F7D4-ED0D-4309-8259-51C5A3D02C9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Text Placeholder 2">
            <a:extLst>
              <a:ext uri="{FF2B5EF4-FFF2-40B4-BE49-F238E27FC236}">
                <a16:creationId xmlns:a16="http://schemas.microsoft.com/office/drawing/2014/main" id="{08A5BDA9-E33C-4A0B-B726-8BCACEA9DF4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 name="Date Placeholder 3">
            <a:extLst>
              <a:ext uri="{FF2B5EF4-FFF2-40B4-BE49-F238E27FC236}">
                <a16:creationId xmlns:a16="http://schemas.microsoft.com/office/drawing/2014/main" id="{2B46F04E-F4EC-4A1B-B6E2-2DDDD6E1D3C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新細明體" charset="-120"/>
              </a:defRPr>
            </a:lvl1pPr>
          </a:lstStyle>
          <a:p>
            <a:pPr>
              <a:defRPr/>
            </a:pPr>
            <a:fld id="{C19BBEAC-0822-45B8-A88B-555AE2E99497}" type="datetime1">
              <a:rPr lang="zh-TW" altLang="en-US"/>
              <a:pPr>
                <a:defRPr/>
              </a:pPr>
              <a:t>2025/10/9</a:t>
            </a:fld>
            <a:endParaRPr lang="en-US" altLang="zh-TW"/>
          </a:p>
        </p:txBody>
      </p:sp>
      <p:sp>
        <p:nvSpPr>
          <p:cNvPr id="5" name="Footer Placeholder 4">
            <a:extLst>
              <a:ext uri="{FF2B5EF4-FFF2-40B4-BE49-F238E27FC236}">
                <a16:creationId xmlns:a16="http://schemas.microsoft.com/office/drawing/2014/main" id="{D36EE860-45FA-4769-AC3E-B0E54C30E8E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新細明體" charset="-120"/>
              </a:defRPr>
            </a:lvl1pPr>
          </a:lstStyle>
          <a:p>
            <a:pPr>
              <a:defRPr/>
            </a:pPr>
            <a:endParaRPr lang="en-US" altLang="zh-TW"/>
          </a:p>
        </p:txBody>
      </p:sp>
      <p:sp>
        <p:nvSpPr>
          <p:cNvPr id="6" name="Slide Number Placeholder 5">
            <a:extLst>
              <a:ext uri="{FF2B5EF4-FFF2-40B4-BE49-F238E27FC236}">
                <a16:creationId xmlns:a16="http://schemas.microsoft.com/office/drawing/2014/main" id="{EC333D69-6D76-481E-83A9-34872A3E935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ED4CDBC-F90E-465D-AF5E-BF4892EA443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0193" r:id="rId1"/>
    <p:sldLayoutId id="2147490194" r:id="rId2"/>
    <p:sldLayoutId id="2147490195" r:id="rId3"/>
    <p:sldLayoutId id="2147490196" r:id="rId4"/>
    <p:sldLayoutId id="2147490197" r:id="rId5"/>
    <p:sldLayoutId id="2147490198" r:id="rId6"/>
    <p:sldLayoutId id="2147490199" r:id="rId7"/>
    <p:sldLayoutId id="2147490200" r:id="rId8"/>
    <p:sldLayoutId id="2147490201" r:id="rId9"/>
    <p:sldLayoutId id="2147490202" r:id="rId10"/>
    <p:sldLayoutId id="214749020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ea typeface="微軟正黑體" pitchFamily="34" charset="-120"/>
        </a:defRPr>
      </a:lvl2pPr>
      <a:lvl3pPr algn="ctr" rtl="0" eaLnBrk="0" fontAlgn="base" hangingPunct="0">
        <a:spcBef>
          <a:spcPct val="0"/>
        </a:spcBef>
        <a:spcAft>
          <a:spcPct val="0"/>
        </a:spcAft>
        <a:defRPr sz="4400">
          <a:solidFill>
            <a:schemeClr val="tx1"/>
          </a:solidFill>
          <a:latin typeface="Arial" charset="0"/>
          <a:ea typeface="微軟正黑體" pitchFamily="34" charset="-120"/>
        </a:defRPr>
      </a:lvl3pPr>
      <a:lvl4pPr algn="ctr" rtl="0" eaLnBrk="0" fontAlgn="base" hangingPunct="0">
        <a:spcBef>
          <a:spcPct val="0"/>
        </a:spcBef>
        <a:spcAft>
          <a:spcPct val="0"/>
        </a:spcAft>
        <a:defRPr sz="4400">
          <a:solidFill>
            <a:schemeClr val="tx1"/>
          </a:solidFill>
          <a:latin typeface="Arial" charset="0"/>
          <a:ea typeface="微軟正黑體" pitchFamily="34" charset="-120"/>
        </a:defRPr>
      </a:lvl4pPr>
      <a:lvl5pPr algn="ctr" rtl="0" eaLnBrk="0" fontAlgn="base" hangingPunct="0">
        <a:spcBef>
          <a:spcPct val="0"/>
        </a:spcBef>
        <a:spcAft>
          <a:spcPct val="0"/>
        </a:spcAft>
        <a:defRPr sz="4400">
          <a:solidFill>
            <a:schemeClr val="tx1"/>
          </a:solidFill>
          <a:latin typeface="Arial" charset="0"/>
          <a:ea typeface="微軟正黑體" pitchFamily="34"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C963097-6151-48C8-A966-C4532573AA0E}"/>
              </a:ext>
            </a:extLst>
          </p:cNvPr>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kumimoji="0" lang="en-US">
              <a:latin typeface="Arial" charset="0"/>
              <a:ea typeface="新細明體" charset="-120"/>
            </a:endParaRPr>
          </a:p>
        </p:txBody>
      </p:sp>
      <p:sp>
        <p:nvSpPr>
          <p:cNvPr id="2051" name="Freeform 11">
            <a:extLst>
              <a:ext uri="{FF2B5EF4-FFF2-40B4-BE49-F238E27FC236}">
                <a16:creationId xmlns:a16="http://schemas.microsoft.com/office/drawing/2014/main" id="{8EA71AA8-03B8-477D-94CB-A8E66AC2BC80}"/>
              </a:ext>
            </a:extLst>
          </p:cNvPr>
          <p:cNvSpPr>
            <a:spLocks/>
          </p:cNvSpPr>
          <p:nvPr/>
        </p:nvSpPr>
        <p:spPr bwMode="auto">
          <a:xfrm>
            <a:off x="485775" y="5938838"/>
            <a:ext cx="3690938"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4" name="Right Triangle 13">
            <a:extLst>
              <a:ext uri="{FF2B5EF4-FFF2-40B4-BE49-F238E27FC236}">
                <a16:creationId xmlns:a16="http://schemas.microsoft.com/office/drawing/2014/main" id="{A2688244-2117-48C2-99EC-F25BB4CDE773}"/>
              </a:ext>
            </a:extLst>
          </p:cNvPr>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cxnSp>
        <p:nvCxnSpPr>
          <p:cNvPr id="15" name="Straight Connector 14">
            <a:extLst>
              <a:ext uri="{FF2B5EF4-FFF2-40B4-BE49-F238E27FC236}">
                <a16:creationId xmlns:a16="http://schemas.microsoft.com/office/drawing/2014/main" id="{FD1E166B-4F55-4277-B927-E63499C26743}"/>
              </a:ext>
            </a:extLst>
          </p:cNvPr>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a:extLst>
              <a:ext uri="{FF2B5EF4-FFF2-40B4-BE49-F238E27FC236}">
                <a16:creationId xmlns:a16="http://schemas.microsoft.com/office/drawing/2014/main" id="{8D84D4E4-2111-4B3A-A268-08414FD3921D}"/>
              </a:ext>
            </a:extLst>
          </p:cNvPr>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2057" name="Text Placeholder 29">
            <a:extLst>
              <a:ext uri="{FF2B5EF4-FFF2-40B4-BE49-F238E27FC236}">
                <a16:creationId xmlns:a16="http://schemas.microsoft.com/office/drawing/2014/main" id="{FB934861-864A-44D1-A2AF-1940EEF4E7DA}"/>
              </a:ext>
            </a:extLst>
          </p:cNvPr>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 name="Date Placeholder 9">
            <a:extLst>
              <a:ext uri="{FF2B5EF4-FFF2-40B4-BE49-F238E27FC236}">
                <a16:creationId xmlns:a16="http://schemas.microsoft.com/office/drawing/2014/main" id="{AF0E1B54-3B56-4C70-97A6-4D8DEFFA7F18}"/>
              </a:ext>
            </a:extLst>
          </p:cNvPr>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latin typeface="Arial" charset="0"/>
                <a:ea typeface="新細明體" charset="-120"/>
              </a:defRPr>
            </a:lvl1pPr>
            <a:extLst/>
          </a:lstStyle>
          <a:p>
            <a:pPr>
              <a:defRPr/>
            </a:pPr>
            <a:fld id="{FFB9708B-A502-4267-BE05-401170714989}" type="datetime1">
              <a:rPr lang="zh-TW" altLang="en-US"/>
              <a:pPr>
                <a:defRPr/>
              </a:pPr>
              <a:t>2025/10/9</a:t>
            </a:fld>
            <a:endParaRPr lang="en-US" altLang="zh-TW"/>
          </a:p>
        </p:txBody>
      </p:sp>
      <p:sp>
        <p:nvSpPr>
          <p:cNvPr id="22" name="Footer Placeholder 21">
            <a:extLst>
              <a:ext uri="{FF2B5EF4-FFF2-40B4-BE49-F238E27FC236}">
                <a16:creationId xmlns:a16="http://schemas.microsoft.com/office/drawing/2014/main" id="{61944066-1097-4BA3-9182-FBECEEE25A38}"/>
              </a:ext>
            </a:extLst>
          </p:cNvPr>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latin typeface="Arial" charset="0"/>
                <a:ea typeface="新細明體" charset="-120"/>
              </a:defRPr>
            </a:lvl1pPr>
            <a:extLst/>
          </a:lstStyle>
          <a:p>
            <a:pPr>
              <a:defRPr/>
            </a:pPr>
            <a:endParaRPr lang="en-US" altLang="zh-TW"/>
          </a:p>
        </p:txBody>
      </p:sp>
      <p:sp>
        <p:nvSpPr>
          <p:cNvPr id="18" name="Slide Number Placeholder 17">
            <a:extLst>
              <a:ext uri="{FF2B5EF4-FFF2-40B4-BE49-F238E27FC236}">
                <a16:creationId xmlns:a16="http://schemas.microsoft.com/office/drawing/2014/main" id="{CF12524E-DE18-4595-83F6-BAC8F00BD076}"/>
              </a:ext>
            </a:extLst>
          </p:cNvPr>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000"/>
            </a:lvl1pPr>
          </a:lstStyle>
          <a:p>
            <a:pPr>
              <a:defRPr/>
            </a:pPr>
            <a:fld id="{F6F3052D-E70B-433E-BC99-738D54A0E006}"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0215" r:id="rId1"/>
    <p:sldLayoutId id="2147490204" r:id="rId2"/>
    <p:sldLayoutId id="2147490216" r:id="rId3"/>
    <p:sldLayoutId id="2147490217" r:id="rId4"/>
    <p:sldLayoutId id="2147490218" r:id="rId5"/>
    <p:sldLayoutId id="2147490219" r:id="rId6"/>
    <p:sldLayoutId id="2147490205" r:id="rId7"/>
    <p:sldLayoutId id="2147490220" r:id="rId8"/>
    <p:sldLayoutId id="2147490221" r:id="rId9"/>
    <p:sldLayoutId id="2147490206" r:id="rId10"/>
    <p:sldLayoutId id="2147490207" r:id="rId11"/>
  </p:sldLayoutIdLst>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Arial" charset="0"/>
          <a:ea typeface="微軟正黑體" pitchFamily="34" charset="-120"/>
        </a:defRPr>
      </a:lvl2pPr>
      <a:lvl3pPr algn="l" rtl="0" eaLnBrk="0" fontAlgn="base" hangingPunct="0">
        <a:spcBef>
          <a:spcPct val="0"/>
        </a:spcBef>
        <a:spcAft>
          <a:spcPct val="0"/>
        </a:spcAft>
        <a:defRPr sz="4100" b="1">
          <a:solidFill>
            <a:schemeClr val="tx2"/>
          </a:solidFill>
          <a:latin typeface="Arial" charset="0"/>
          <a:ea typeface="微軟正黑體" pitchFamily="34" charset="-120"/>
        </a:defRPr>
      </a:lvl3pPr>
      <a:lvl4pPr algn="l" rtl="0" eaLnBrk="0" fontAlgn="base" hangingPunct="0">
        <a:spcBef>
          <a:spcPct val="0"/>
        </a:spcBef>
        <a:spcAft>
          <a:spcPct val="0"/>
        </a:spcAft>
        <a:defRPr sz="4100" b="1">
          <a:solidFill>
            <a:schemeClr val="tx2"/>
          </a:solidFill>
          <a:latin typeface="Arial" charset="0"/>
          <a:ea typeface="微軟正黑體" pitchFamily="34" charset="-120"/>
        </a:defRPr>
      </a:lvl4pPr>
      <a:lvl5pPr algn="l" rtl="0" eaLnBrk="0" fontAlgn="base" hangingPunct="0">
        <a:spcBef>
          <a:spcPct val="0"/>
        </a:spcBef>
        <a:spcAft>
          <a:spcPct val="0"/>
        </a:spcAft>
        <a:defRPr sz="4100" b="1">
          <a:solidFill>
            <a:schemeClr val="tx2"/>
          </a:solidFill>
          <a:latin typeface="Arial" charset="0"/>
          <a:ea typeface="微軟正黑體" pitchFamily="34" charset="-120"/>
        </a:defRPr>
      </a:lvl5pPr>
      <a:lvl6pPr marL="457200" algn="l" rtl="0" eaLnBrk="1" fontAlgn="base" hangingPunct="1">
        <a:spcBef>
          <a:spcPct val="0"/>
        </a:spcBef>
        <a:spcAft>
          <a:spcPct val="0"/>
        </a:spcAft>
        <a:defRPr sz="4100" b="1">
          <a:solidFill>
            <a:schemeClr val="tx2"/>
          </a:solidFill>
          <a:latin typeface="Lucida Sans Unicode" pitchFamily="34" charset="0"/>
          <a:ea typeface="微軟正黑體" pitchFamily="34" charset="-120"/>
        </a:defRPr>
      </a:lvl6pPr>
      <a:lvl7pPr marL="914400" algn="l" rtl="0" eaLnBrk="1" fontAlgn="base" hangingPunct="1">
        <a:spcBef>
          <a:spcPct val="0"/>
        </a:spcBef>
        <a:spcAft>
          <a:spcPct val="0"/>
        </a:spcAft>
        <a:defRPr sz="4100" b="1">
          <a:solidFill>
            <a:schemeClr val="tx2"/>
          </a:solidFill>
          <a:latin typeface="Lucida Sans Unicode" pitchFamily="34" charset="0"/>
          <a:ea typeface="微軟正黑體" pitchFamily="34" charset="-120"/>
        </a:defRPr>
      </a:lvl7pPr>
      <a:lvl8pPr marL="1371600" algn="l" rtl="0" eaLnBrk="1" fontAlgn="base" hangingPunct="1">
        <a:spcBef>
          <a:spcPct val="0"/>
        </a:spcBef>
        <a:spcAft>
          <a:spcPct val="0"/>
        </a:spcAft>
        <a:defRPr sz="4100" b="1">
          <a:solidFill>
            <a:schemeClr val="tx2"/>
          </a:solidFill>
          <a:latin typeface="Lucida Sans Unicode" pitchFamily="34" charset="0"/>
          <a:ea typeface="微軟正黑體" pitchFamily="34" charset="-120"/>
        </a:defRPr>
      </a:lvl8pPr>
      <a:lvl9pPr marL="1828800" algn="l" rtl="0" eaLnBrk="1" fontAlgn="base" hangingPunct="1">
        <a:spcBef>
          <a:spcPct val="0"/>
        </a:spcBef>
        <a:spcAft>
          <a:spcPct val="0"/>
        </a:spcAft>
        <a:defRPr sz="4100" b="1">
          <a:solidFill>
            <a:schemeClr val="tx2"/>
          </a:solidFill>
          <a:latin typeface="Lucida Sans Unicode" pitchFamily="34" charset="0"/>
          <a:ea typeface="微軟正黑體" pitchFamily="34" charset="-12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9AA8B8B6-7616-4708-963B-AFC398EA22F2}"/>
              </a:ext>
            </a:extLst>
          </p:cNvPr>
          <p:cNvSpPr>
            <a:spLocks noGrp="1"/>
          </p:cNvSpPr>
          <p:nvPr>
            <p:ph type="title"/>
          </p:nvPr>
        </p:nvSpPr>
        <p:spPr bwMode="auto">
          <a:xfrm>
            <a:off x="1028700" y="685800"/>
            <a:ext cx="7200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6986DD5A-2AFC-4E20-B54C-7DA95CFEFE0D}"/>
              </a:ext>
            </a:extLst>
          </p:cNvPr>
          <p:cNvSpPr>
            <a:spLocks noGrp="1"/>
          </p:cNvSpPr>
          <p:nvPr>
            <p:ph type="body" idx="1"/>
          </p:nvPr>
        </p:nvSpPr>
        <p:spPr bwMode="auto">
          <a:xfrm>
            <a:off x="1028700" y="2286000"/>
            <a:ext cx="72009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0A35EBE-5603-4B6A-A3AB-E6ECC8284E7F}"/>
              </a:ext>
            </a:extLst>
          </p:cNvPr>
          <p:cNvSpPr>
            <a:spLocks noGrp="1"/>
          </p:cNvSpPr>
          <p:nvPr>
            <p:ph type="dt" sz="half" idx="2"/>
          </p:nvPr>
        </p:nvSpPr>
        <p:spPr>
          <a:xfrm>
            <a:off x="1042988" y="6453188"/>
            <a:ext cx="903287" cy="404812"/>
          </a:xfrm>
          <a:prstGeom prst="rect">
            <a:avLst/>
          </a:prstGeom>
        </p:spPr>
        <p:txBody>
          <a:bodyPr vert="horz" lIns="91440" tIns="45720" rIns="91440" bIns="45720" rtlCol="0" anchor="ctr"/>
          <a:lstStyle>
            <a:lvl1pPr algn="l" eaLnBrk="1" hangingPunct="1">
              <a:defRPr sz="1000" baseline="0">
                <a:solidFill>
                  <a:schemeClr val="tx2"/>
                </a:solidFill>
              </a:defRPr>
            </a:lvl1pPr>
          </a:lstStyle>
          <a:p>
            <a:pPr>
              <a:defRPr/>
            </a:pPr>
            <a:fld id="{2C15928E-F65B-4854-899B-B2A28035C91F}" type="datetime1">
              <a:rPr lang="zh-TW" altLang="en-US"/>
              <a:pPr>
                <a:defRPr/>
              </a:pPr>
              <a:t>2025/10/9</a:t>
            </a:fld>
            <a:endParaRPr lang="en-US" altLang="zh-TW"/>
          </a:p>
        </p:txBody>
      </p:sp>
      <p:sp>
        <p:nvSpPr>
          <p:cNvPr id="5" name="Footer Placeholder 4">
            <a:extLst>
              <a:ext uri="{FF2B5EF4-FFF2-40B4-BE49-F238E27FC236}">
                <a16:creationId xmlns:a16="http://schemas.microsoft.com/office/drawing/2014/main" id="{267B1A0B-6AD3-45C1-B873-2BE84C7069EC}"/>
              </a:ext>
            </a:extLst>
          </p:cNvPr>
          <p:cNvSpPr>
            <a:spLocks noGrp="1"/>
          </p:cNvSpPr>
          <p:nvPr>
            <p:ph type="ftr" sz="quarter" idx="3"/>
          </p:nvPr>
        </p:nvSpPr>
        <p:spPr>
          <a:xfrm>
            <a:off x="2170113" y="6453188"/>
            <a:ext cx="4710112" cy="404812"/>
          </a:xfrm>
          <a:prstGeom prst="rect">
            <a:avLst/>
          </a:prstGeom>
        </p:spPr>
        <p:txBody>
          <a:bodyPr vert="horz" lIns="91440" tIns="45720" rIns="91440" bIns="45720" rtlCol="0" anchor="ctr"/>
          <a:lstStyle>
            <a:lvl1pPr algn="l" eaLnBrk="1" hangingPunct="1">
              <a:defRPr sz="1000" baseline="0">
                <a:solidFill>
                  <a:schemeClr val="tx2"/>
                </a:solidFill>
              </a:defRPr>
            </a:lvl1pPr>
          </a:lstStyle>
          <a:p>
            <a:pPr>
              <a:defRPr/>
            </a:pPr>
            <a:endParaRPr lang="en-US" altLang="zh-TW"/>
          </a:p>
        </p:txBody>
      </p:sp>
      <p:sp>
        <p:nvSpPr>
          <p:cNvPr id="6" name="Slide Number Placeholder 5">
            <a:extLst>
              <a:ext uri="{FF2B5EF4-FFF2-40B4-BE49-F238E27FC236}">
                <a16:creationId xmlns:a16="http://schemas.microsoft.com/office/drawing/2014/main" id="{6BB2DDE1-7665-4E8E-A129-BA2CCEF967E0}"/>
              </a:ext>
            </a:extLst>
          </p:cNvPr>
          <p:cNvSpPr>
            <a:spLocks noGrp="1"/>
          </p:cNvSpPr>
          <p:nvPr>
            <p:ph type="sldNum" sz="quarter" idx="4"/>
          </p:nvPr>
        </p:nvSpPr>
        <p:spPr>
          <a:xfrm>
            <a:off x="7104063" y="6453188"/>
            <a:ext cx="1196975" cy="404812"/>
          </a:xfrm>
          <a:prstGeom prst="rect">
            <a:avLst/>
          </a:prstGeom>
        </p:spPr>
        <p:txBody>
          <a:bodyPr vert="horz" lIns="91440" tIns="45720" rIns="91440" bIns="45720" rtlCol="0" anchor="ctr"/>
          <a:lstStyle>
            <a:lvl1pPr algn="r" eaLnBrk="1" hangingPunct="1">
              <a:defRPr sz="1000" baseline="0">
                <a:solidFill>
                  <a:schemeClr val="tx2"/>
                </a:solidFill>
              </a:defRPr>
            </a:lvl1pPr>
          </a:lstStyle>
          <a:p>
            <a:pPr>
              <a:defRPr/>
            </a:pPr>
            <a:fld id="{966C6FF6-E27C-45E7-BEB8-767A1007314A}" type="slidenum">
              <a:rPr lang="en-US" altLang="zh-TW"/>
              <a:pPr>
                <a:defRPr/>
              </a:pPr>
              <a:t>‹#›</a:t>
            </a:fld>
            <a:endParaRPr lang="en-US" altLang="zh-TW"/>
          </a:p>
        </p:txBody>
      </p:sp>
      <p:sp>
        <p:nvSpPr>
          <p:cNvPr id="9" name="Rectangle 8">
            <a:extLst>
              <a:ext uri="{FF2B5EF4-FFF2-40B4-BE49-F238E27FC236}">
                <a16:creationId xmlns:a16="http://schemas.microsoft.com/office/drawing/2014/main" id="{745E67EE-0D44-45D8-A361-17F1A4E1B8F1}"/>
              </a:ext>
            </a:extLst>
          </p:cNvPr>
          <p:cNvSpPr/>
          <p:nvPr/>
        </p:nvSpPr>
        <p:spPr>
          <a:xfrm>
            <a:off x="3587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a:extLst>
              <a:ext uri="{FF2B5EF4-FFF2-40B4-BE49-F238E27FC236}">
                <a16:creationId xmlns:a16="http://schemas.microsoft.com/office/drawing/2014/main" id="{09482499-691E-4791-9461-C09BE1C0254F}"/>
              </a:ext>
            </a:extLst>
          </p:cNvPr>
          <p:cNvSpPr/>
          <p:nvPr/>
        </p:nvSpPr>
        <p:spPr>
          <a:xfrm>
            <a:off x="3587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90222" r:id="rId1"/>
    <p:sldLayoutId id="2147490208" r:id="rId2"/>
    <p:sldLayoutId id="2147490223" r:id="rId3"/>
    <p:sldLayoutId id="2147490209" r:id="rId4"/>
    <p:sldLayoutId id="2147490210" r:id="rId5"/>
    <p:sldLayoutId id="2147490211" r:id="rId6"/>
    <p:sldLayoutId id="2147490212" r:id="rId7"/>
    <p:sldLayoutId id="2147490224" r:id="rId8"/>
    <p:sldLayoutId id="2147490225" r:id="rId9"/>
    <p:sldLayoutId id="2147490213" r:id="rId10"/>
    <p:sldLayoutId id="2147490214" r:id="rId11"/>
  </p:sldLayoutIdLst>
  <p:hf hdr="0" ftr="0" dt="0"/>
  <p:txStyles>
    <p:titleStyle>
      <a:lvl1pPr algn="l" defTabSz="685800"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2pPr>
      <a:lvl3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3pPr>
      <a:lvl4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4pPr>
      <a:lvl5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9pPr>
    </p:titleStyle>
    <p:bodyStyle>
      <a:lvl1pPr marL="382588" indent="-382588" algn="l" defTabSz="685800" rtl="0" eaLnBrk="0" fontAlgn="base" hangingPunct="0">
        <a:lnSpc>
          <a:spcPct val="94000"/>
        </a:lnSpc>
        <a:spcBef>
          <a:spcPts val="1000"/>
        </a:spcBef>
        <a:spcAft>
          <a:spcPts val="200"/>
        </a:spcAft>
        <a:buFont typeface="Franklin Gothic Book" panose="020B0503020102020204" pitchFamily="34" charset="0"/>
        <a:buChar char="■"/>
        <a:defRPr sz="2000" kern="1200">
          <a:solidFill>
            <a:schemeClr val="tx2"/>
          </a:solidFill>
          <a:latin typeface="+mn-lt"/>
          <a:ea typeface="+mn-ea"/>
          <a:cs typeface="+mn-cs"/>
        </a:defRPr>
      </a:lvl1pPr>
      <a:lvl2pPr marL="914400" indent="-382588" algn="l" defTabSz="685800" rtl="0" eaLnBrk="0" fontAlgn="base" hangingPunct="0">
        <a:lnSpc>
          <a:spcPct val="94000"/>
        </a:lnSpc>
        <a:spcBef>
          <a:spcPts val="500"/>
        </a:spcBef>
        <a:spcAft>
          <a:spcPts val="200"/>
        </a:spcAft>
        <a:buFont typeface="Franklin Gothic Book" panose="020B0503020102020204" pitchFamily="34" charset="0"/>
        <a:buChar char="–"/>
        <a:defRPr sz="2000" i="1" kern="1200">
          <a:solidFill>
            <a:schemeClr val="tx2"/>
          </a:solidFill>
          <a:latin typeface="+mn-lt"/>
          <a:ea typeface="+mn-ea"/>
          <a:cs typeface="+mn-cs"/>
        </a:defRPr>
      </a:lvl2pPr>
      <a:lvl3pPr marL="1371600" indent="-382588" algn="l" defTabSz="685800" rtl="0" eaLnBrk="0" fontAlgn="base" hangingPunct="0">
        <a:lnSpc>
          <a:spcPct val="94000"/>
        </a:lnSpc>
        <a:spcBef>
          <a:spcPts val="500"/>
        </a:spcBef>
        <a:spcAft>
          <a:spcPts val="200"/>
        </a:spcAft>
        <a:buFont typeface="Franklin Gothic Book" panose="020B0503020102020204" pitchFamily="34" charset="0"/>
        <a:buChar char="■"/>
        <a:defRPr kern="1200">
          <a:solidFill>
            <a:schemeClr val="tx2"/>
          </a:solidFill>
          <a:latin typeface="+mn-lt"/>
          <a:ea typeface="+mn-ea"/>
          <a:cs typeface="+mn-cs"/>
        </a:defRPr>
      </a:lvl3pPr>
      <a:lvl4pPr marL="1828800" indent="-382588" algn="l" defTabSz="685800" rtl="0" eaLnBrk="0" fontAlgn="base" hangingPunct="0">
        <a:lnSpc>
          <a:spcPct val="94000"/>
        </a:lnSpc>
        <a:spcBef>
          <a:spcPts val="500"/>
        </a:spcBef>
        <a:spcAft>
          <a:spcPts val="200"/>
        </a:spcAft>
        <a:buFont typeface="Franklin Gothic Book" panose="020B0503020102020204" pitchFamily="34" charset="0"/>
        <a:buChar char="–"/>
        <a:defRPr i="1" kern="1200">
          <a:solidFill>
            <a:schemeClr val="tx2"/>
          </a:solidFill>
          <a:latin typeface="+mn-lt"/>
          <a:ea typeface="+mn-ea"/>
          <a:cs typeface="+mn-cs"/>
        </a:defRPr>
      </a:lvl4pPr>
      <a:lvl5pPr marL="2286000" indent="-382588" algn="l" defTabSz="685800" rtl="0" eaLnBrk="0" fontAlgn="base" hangingPunct="0">
        <a:lnSpc>
          <a:spcPct val="94000"/>
        </a:lnSpc>
        <a:spcBef>
          <a:spcPts val="500"/>
        </a:spcBef>
        <a:spcAft>
          <a:spcPts val="200"/>
        </a:spcAft>
        <a:buFont typeface="Franklin Gothic Book" panose="020B0503020102020204" pitchFamily="34" charset="0"/>
        <a:buChar char="■"/>
        <a:defRPr sz="1600" kern="120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hyperlink" Target="https://www.lib.eduhk.hk/databases/factiva" TargetMode="Externa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hyperlink" Target="https://www.lib.eduhk.hk/permalink/record/alma991004696219703410" TargetMode="External"/><Relationship Id="rId2" Type="http://schemas.openxmlformats.org/officeDocument/2006/relationships/hyperlink" Target="http://www.lib.eduhk.hk/permalink/record?21278617810003410" TargetMode="Externa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8" Type="http://schemas.openxmlformats.org/officeDocument/2006/relationships/hyperlink" Target="http://mhdb.mh.sinica.edu.tw/" TargetMode="External"/><Relationship Id="rId3" Type="http://schemas.openxmlformats.org/officeDocument/2006/relationships/hyperlink" Target="https://repository.lib.cuhk.edu.hk/" TargetMode="External"/><Relationship Id="rId7" Type="http://schemas.openxmlformats.org/officeDocument/2006/relationships/hyperlink" Target="https://digital.lib.hkbu.edu.hk/newsclipping/" TargetMode="External"/><Relationship Id="rId2" Type="http://schemas.openxmlformats.org/officeDocument/2006/relationships/hyperlink" Target="http://lib.hku.hk/database/" TargetMode="External"/><Relationship Id="rId1" Type="http://schemas.openxmlformats.org/officeDocument/2006/relationships/slideLayout" Target="../slideLayouts/slideLayout24.xml"/><Relationship Id="rId6" Type="http://schemas.openxmlformats.org/officeDocument/2006/relationships/hyperlink" Target="https://digital.lib.hkbu.edu.hk/film-tv/" TargetMode="External"/><Relationship Id="rId5" Type="http://schemas.openxmlformats.org/officeDocument/2006/relationships/hyperlink" Target="https://mmis.hkpl.gov.hk/" TargetMode="External"/><Relationship Id="rId4" Type="http://schemas.openxmlformats.org/officeDocument/2006/relationships/hyperlink" Target="https://library.hkbu.edu.hk/collections/special-collections-archives/digitization-projects/elsie-tu-digital-collection/" TargetMode="External"/></Relationships>
</file>

<file path=ppt/slides/_rels/slide45.xml.rels><?xml version="1.0" encoding="UTF-8" standalone="yes"?>
<Relationships xmlns="http://schemas.openxmlformats.org/package/2006/relationships"><Relationship Id="rId2" Type="http://schemas.openxmlformats.org/officeDocument/2006/relationships/hyperlink" Target="https://sunzi.lib.hku.hk/hkgro/" TargetMode="Externa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hkjo.lib.hku.hk/" TargetMode="Externa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 Id="rId5" Type="http://schemas.openxmlformats.org/officeDocument/2006/relationships/image" Target="../media/image53.png"/><Relationship Id="rId4" Type="http://schemas.openxmlformats.org/officeDocument/2006/relationships/hyperlink" Target="http://oelawhk.lib.hku.hk/exhibits/show/oelawhk/hom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repository.lib.cuhk.edu.hk/en/collection/women-christianity" TargetMode="Externa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hyperlink" Target="https://mmis.hkpl.gov.hk/"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hyperlink" Target="https://www.news.gov.hk/" TargetMode="External"/><Relationship Id="rId2" Type="http://schemas.openxmlformats.org/officeDocument/2006/relationships/hyperlink" Target="https://www.gov.hk/" TargetMode="External"/><Relationship Id="rId1" Type="http://schemas.openxmlformats.org/officeDocument/2006/relationships/slideLayout" Target="../slideLayouts/slideLayout24.xml"/><Relationship Id="rId5" Type="http://schemas.openxmlformats.org/officeDocument/2006/relationships/hyperlink" Target="https://www.gld.gov.hk/egazette/" TargetMode="External"/><Relationship Id="rId4" Type="http://schemas.openxmlformats.org/officeDocument/2006/relationships/hyperlink" Target="https://www.yearbook.gov.hk/"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earbook.gov.hk/" TargetMode="Externa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hyperlink" Target="https://www.lib.eduhk.hk/permalink/record/alma991000076189703410"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hkmemory.hk/" TargetMode="Externa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2" Type="http://schemas.openxmlformats.org/officeDocument/2006/relationships/hyperlink" Target="mailto:libinfo@eduhk.hk" TargetMode="Externa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1E462C2A-F87F-4A18-B346-426CD79706C9}"/>
              </a:ext>
            </a:extLst>
          </p:cNvPr>
          <p:cNvSpPr>
            <a:spLocks noGrp="1" noChangeArrowheads="1"/>
          </p:cNvSpPr>
          <p:nvPr>
            <p:ph type="ctrTitle"/>
          </p:nvPr>
        </p:nvSpPr>
        <p:spPr>
          <a:xfrm>
            <a:off x="827088" y="1628775"/>
            <a:ext cx="7489825" cy="2663825"/>
          </a:xfrm>
        </p:spPr>
        <p:txBody>
          <a:bodyPr rtlCol="0">
            <a:normAutofit/>
          </a:bodyPr>
          <a:lstStyle/>
          <a:p>
            <a:pPr eaLnBrk="1" fontAlgn="auto" hangingPunct="1">
              <a:spcAft>
                <a:spcPts val="0"/>
              </a:spcAft>
              <a:defRPr/>
            </a:pPr>
            <a:r>
              <a:rPr lang="en-US" altLang="zh-TW" sz="4400" dirty="0">
                <a:cs typeface="Arial" charset="0"/>
              </a:rPr>
              <a:t>Finding </a:t>
            </a:r>
            <a:r>
              <a:rPr lang="en-US" altLang="zh-TW" sz="4400" dirty="0" err="1">
                <a:cs typeface="Arial" charset="0"/>
              </a:rPr>
              <a:t>hong</a:t>
            </a:r>
            <a:r>
              <a:rPr lang="en-US" altLang="zh-TW" sz="4400" dirty="0">
                <a:cs typeface="Arial" charset="0"/>
              </a:rPr>
              <a:t> </a:t>
            </a:r>
            <a:r>
              <a:rPr lang="en-US" altLang="zh-TW" sz="4400" dirty="0" err="1">
                <a:cs typeface="Arial" charset="0"/>
              </a:rPr>
              <a:t>kong</a:t>
            </a:r>
            <a:r>
              <a:rPr lang="en-US" altLang="zh-TW" sz="4400" dirty="0">
                <a:cs typeface="Arial" charset="0"/>
              </a:rPr>
              <a:t> history</a:t>
            </a:r>
            <a:endParaRPr altLang="zh-TW" sz="4400" dirty="0">
              <a:cs typeface="Arial" charset="0"/>
            </a:endParaRPr>
          </a:p>
        </p:txBody>
      </p:sp>
      <p:sp>
        <p:nvSpPr>
          <p:cNvPr id="17411" name="Rectangle 3">
            <a:extLst>
              <a:ext uri="{FF2B5EF4-FFF2-40B4-BE49-F238E27FC236}">
                <a16:creationId xmlns:a16="http://schemas.microsoft.com/office/drawing/2014/main" id="{7B960F96-DBB4-4547-96F3-3C5562B81086}"/>
              </a:ext>
            </a:extLst>
          </p:cNvPr>
          <p:cNvSpPr>
            <a:spLocks noGrp="1"/>
          </p:cNvSpPr>
          <p:nvPr>
            <p:ph type="subTitle" idx="1"/>
          </p:nvPr>
        </p:nvSpPr>
        <p:spPr>
          <a:xfrm>
            <a:off x="6084888" y="5157788"/>
            <a:ext cx="2741612" cy="962025"/>
          </a:xfrm>
        </p:spPr>
        <p:txBody>
          <a:bodyPr/>
          <a:lstStyle/>
          <a:p>
            <a:pPr eaLnBrk="1" hangingPunct="1">
              <a:spcBef>
                <a:spcPct val="0"/>
              </a:spcBef>
              <a:spcAft>
                <a:spcPct val="0"/>
              </a:spcAft>
            </a:pPr>
            <a:r>
              <a:rPr lang="en-US" altLang="zh-TW" dirty="0">
                <a:cs typeface="Arial" panose="020B0604020202020204" pitchFamily="34" charset="0"/>
              </a:rPr>
              <a:t>EdUHK Library</a:t>
            </a:r>
          </a:p>
          <a:p>
            <a:pPr eaLnBrk="1" hangingPunct="1">
              <a:spcBef>
                <a:spcPct val="0"/>
              </a:spcBef>
              <a:spcAft>
                <a:spcPct val="0"/>
              </a:spcAft>
            </a:pPr>
            <a:r>
              <a:rPr lang="en-US" altLang="zh-TW" dirty="0">
                <a:cs typeface="Arial" panose="020B0604020202020204" pitchFamily="34" charset="0"/>
              </a:rPr>
              <a:t>Oct 2025</a:t>
            </a:r>
          </a:p>
        </p:txBody>
      </p:sp>
      <p:pic>
        <p:nvPicPr>
          <p:cNvPr id="17412" name="Picture 2">
            <a:extLst>
              <a:ext uri="{FF2B5EF4-FFF2-40B4-BE49-F238E27FC236}">
                <a16:creationId xmlns:a16="http://schemas.microsoft.com/office/drawing/2014/main" id="{8BB5AFC3-FFF9-4471-8560-A30F893D1A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3975"/>
            <a:ext cx="25908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A802746B-7C39-4FA2-A698-5F637CA637CB}"/>
              </a:ext>
            </a:extLst>
          </p:cNvPr>
          <p:cNvSpPr>
            <a:spLocks noGrp="1"/>
          </p:cNvSpPr>
          <p:nvPr>
            <p:ph idx="1"/>
          </p:nvPr>
        </p:nvSpPr>
        <p:spPr>
          <a:xfrm>
            <a:off x="646113" y="887413"/>
            <a:ext cx="8066087" cy="5734050"/>
          </a:xfrm>
        </p:spPr>
        <p:txBody>
          <a:bodyPr/>
          <a:lstStyle/>
          <a:p>
            <a:pPr eaLnBrk="1" hangingPunct="1">
              <a:lnSpc>
                <a:spcPct val="90000"/>
              </a:lnSpc>
              <a:buFont typeface="Wingdings 2" panose="05020102010507070707" pitchFamily="18" charset="2"/>
              <a:buChar char=""/>
            </a:pPr>
            <a:r>
              <a:rPr lang="en-US" altLang="zh-TW" sz="1600" dirty="0">
                <a:latin typeface="Arial" panose="020B0604020202020204" pitchFamily="34" charset="0"/>
                <a:cs typeface="Arial" panose="020B0604020202020204" pitchFamily="34" charset="0"/>
              </a:rPr>
              <a:t> </a:t>
            </a:r>
            <a:r>
              <a:rPr lang="en-US" altLang="zh-TW" sz="1600" dirty="0">
                <a:solidFill>
                  <a:srgbClr val="0000FF"/>
                </a:solidFill>
                <a:latin typeface="Arial" panose="020B0604020202020204" pitchFamily="34" charset="0"/>
                <a:cs typeface="Arial" panose="020B0604020202020204" pitchFamily="34" charset="0"/>
              </a:rPr>
              <a:t>Hong Kong (China)</a:t>
            </a:r>
            <a:r>
              <a:rPr lang="en-US" altLang="zh-TW" sz="1600" dirty="0">
                <a:latin typeface="Arial" panose="020B0604020202020204" pitchFamily="34" charset="0"/>
                <a:cs typeface="Arial" panose="020B0604020202020204" pitchFamily="34" charset="0"/>
              </a:rPr>
              <a:t> </a:t>
            </a:r>
            <a:r>
              <a:rPr lang="en-US" altLang="zh-TW" sz="1600" dirty="0">
                <a:solidFill>
                  <a:srgbClr val="0000FF"/>
                </a:solidFill>
                <a:latin typeface="Arial" panose="020B0604020202020204" pitchFamily="34" charset="0"/>
                <a:cs typeface="Arial" panose="020B0604020202020204" pitchFamily="34" charset="0"/>
              </a:rPr>
              <a:t>-- </a:t>
            </a:r>
            <a:r>
              <a:rPr lang="en-US" altLang="zh-TW" sz="1600" dirty="0">
                <a:solidFill>
                  <a:srgbClr val="C00000"/>
                </a:solidFill>
                <a:latin typeface="Arial" panose="020B0604020202020204" pitchFamily="34" charset="0"/>
                <a:cs typeface="Arial" panose="020B0604020202020204" pitchFamily="34" charset="0"/>
              </a:rPr>
              <a:t>Sub-topic</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Hong Kong (China) -- Anecdotes</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Hong Kong (China) -- Antiquities</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Hong Kong (China) – Appropriations and expenditures</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Hong Kong (China) -- Census</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Hong Kong (China) -- Civilization</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Hong Kong (China) -- Guidebooks</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Hong Kong (China) -- History</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Hong Kong (China) -- In motion pictures</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Hong Kong (China) -- Pictorial works</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Hong Kong (China) -- Politics and government</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Hong Kong (China) -- Social conditions</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Hong Kong (China) -- Social life and customs …</a:t>
            </a:r>
          </a:p>
          <a:p>
            <a:pPr eaLnBrk="1" hangingPunct="1">
              <a:lnSpc>
                <a:spcPct val="90000"/>
              </a:lnSpc>
              <a:buFont typeface="Wingdings 2" panose="05020102010507070707" pitchFamily="18" charset="2"/>
              <a:buChar char=""/>
            </a:pPr>
            <a:endParaRPr lang="en-US" altLang="zh-TW" sz="1600" dirty="0">
              <a:latin typeface="Arial" panose="020B0604020202020204" pitchFamily="34" charset="0"/>
              <a:cs typeface="Arial" panose="020B0604020202020204" pitchFamily="34" charset="0"/>
            </a:endParaRPr>
          </a:p>
          <a:p>
            <a:pPr eaLnBrk="1" hangingPunct="1">
              <a:lnSpc>
                <a:spcPct val="90000"/>
              </a:lnSpc>
              <a:buFont typeface="Wingdings 2" panose="05020102010507070707" pitchFamily="18" charset="2"/>
              <a:buChar char=""/>
            </a:pPr>
            <a:r>
              <a:rPr lang="en-US" altLang="zh-TW" sz="1600" dirty="0">
                <a:latin typeface="Arial" panose="020B0604020202020204" pitchFamily="34" charset="0"/>
                <a:cs typeface="Arial" panose="020B0604020202020204" pitchFamily="34" charset="0"/>
              </a:rPr>
              <a:t> </a:t>
            </a:r>
            <a:r>
              <a:rPr lang="en-US" altLang="zh-TW" sz="1600" dirty="0">
                <a:solidFill>
                  <a:srgbClr val="C00000"/>
                </a:solidFill>
                <a:latin typeface="Arial" panose="020B0604020202020204" pitchFamily="34" charset="0"/>
                <a:cs typeface="Arial" panose="020B0604020202020204" pitchFamily="34" charset="0"/>
              </a:rPr>
              <a:t>Topic</a:t>
            </a:r>
            <a:r>
              <a:rPr lang="en-US" altLang="zh-TW" sz="1600" dirty="0">
                <a:solidFill>
                  <a:srgbClr val="0000FF"/>
                </a:solidFill>
                <a:latin typeface="Arial" panose="020B0604020202020204" pitchFamily="34" charset="0"/>
                <a:cs typeface="Arial" panose="020B0604020202020204" pitchFamily="34" charset="0"/>
              </a:rPr>
              <a:t> -- China -- Hong Kong</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Art -- China -- Hong Kong</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Architecture -- China -- Hong Kong</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Housing policy -- China -- Hong Kong</a:t>
            </a:r>
          </a:p>
          <a:p>
            <a:pPr lvl="1" eaLnBrk="1" hangingPunct="1">
              <a:lnSpc>
                <a:spcPct val="90000"/>
              </a:lnSpc>
              <a:buFont typeface="Wingdings" panose="05000000000000000000" pitchFamily="2" charset="2"/>
              <a:buChar char="ü"/>
            </a:pPr>
            <a:r>
              <a:rPr lang="en-US" altLang="zh-TW" sz="1600" dirty="0">
                <a:latin typeface="Arial" panose="020B0604020202020204" pitchFamily="34" charset="0"/>
                <a:cs typeface="Arial" panose="020B0604020202020204" pitchFamily="34" charset="0"/>
              </a:rPr>
              <a:t>Popular culture -- China -- Hong Kong …</a:t>
            </a:r>
          </a:p>
          <a:p>
            <a:pPr eaLnBrk="1" hangingPunct="1">
              <a:lnSpc>
                <a:spcPct val="90000"/>
              </a:lnSpc>
              <a:buFont typeface="Wingdings 2" panose="05020102010507070707" pitchFamily="18" charset="2"/>
              <a:buChar char=""/>
            </a:pPr>
            <a:endParaRPr lang="en-US" altLang="zh-TW" sz="1600" dirty="0">
              <a:solidFill>
                <a:srgbClr val="9900FF"/>
              </a:solidFill>
              <a:latin typeface="Arial" panose="020B0604020202020204" pitchFamily="34" charset="0"/>
              <a:cs typeface="Arial" panose="020B0604020202020204" pitchFamily="34" charset="0"/>
            </a:endParaRPr>
          </a:p>
          <a:p>
            <a:pPr eaLnBrk="1" hangingPunct="1">
              <a:lnSpc>
                <a:spcPct val="90000"/>
              </a:lnSpc>
              <a:buFont typeface="Wingdings 2" panose="05020102010507070707" pitchFamily="18" charset="2"/>
              <a:buChar char=""/>
            </a:pPr>
            <a:endParaRPr lang="en-US" altLang="zh-TW" sz="1600" dirty="0">
              <a:latin typeface="Arial" panose="020B0604020202020204" pitchFamily="34" charset="0"/>
              <a:cs typeface="Arial" panose="020B0604020202020204" pitchFamily="34" charset="0"/>
            </a:endParaRPr>
          </a:p>
          <a:p>
            <a:pPr eaLnBrk="1" hangingPunct="1">
              <a:lnSpc>
                <a:spcPct val="90000"/>
              </a:lnSpc>
              <a:buFont typeface="Wingdings 2" panose="05020102010507070707" pitchFamily="18" charset="2"/>
              <a:buChar char=""/>
            </a:pPr>
            <a:endParaRPr lang="en-US" altLang="zh-TW" sz="1600" dirty="0">
              <a:latin typeface="Arial" panose="020B0604020202020204" pitchFamily="34" charset="0"/>
              <a:cs typeface="Arial" panose="020B0604020202020204" pitchFamily="34" charset="0"/>
            </a:endParaRPr>
          </a:p>
        </p:txBody>
      </p:sp>
      <p:sp>
        <p:nvSpPr>
          <p:cNvPr id="30723" name="Rectangle 2">
            <a:extLst>
              <a:ext uri="{FF2B5EF4-FFF2-40B4-BE49-F238E27FC236}">
                <a16:creationId xmlns:a16="http://schemas.microsoft.com/office/drawing/2014/main" id="{F8BA1E45-2954-4096-A5C8-015A31C334B4}"/>
              </a:ext>
            </a:extLst>
          </p:cNvPr>
          <p:cNvSpPr txBox="1">
            <a:spLocks noChangeArrowheads="1"/>
          </p:cNvSpPr>
          <p:nvPr/>
        </p:nvSpPr>
        <p:spPr bwMode="auto">
          <a:xfrm>
            <a:off x="611188" y="260350"/>
            <a:ext cx="8928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en-US" altLang="zh-TW" sz="3600">
                <a:latin typeface="Microsoft Sans Serif" panose="020B0604020202020204" pitchFamily="34" charset="0"/>
                <a:cs typeface="Microsoft Sans Serif" panose="020B0604020202020204" pitchFamily="34" charset="0"/>
              </a:rPr>
              <a:t>Useful Subject Headings</a:t>
            </a:r>
          </a:p>
        </p:txBody>
      </p:sp>
      <p:sp>
        <p:nvSpPr>
          <p:cNvPr id="30724" name="Rectangle 6">
            <a:extLst>
              <a:ext uri="{FF2B5EF4-FFF2-40B4-BE49-F238E27FC236}">
                <a16:creationId xmlns:a16="http://schemas.microsoft.com/office/drawing/2014/main" id="{997C6BB2-1B13-4B9B-A78D-B9E6D50A840B}"/>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8E1CF24-7FC4-4175-B2D2-6156FE9EA268}" type="slidenum">
              <a:rPr lang="en-US" altLang="zh-TW" sz="1200" smtClean="0">
                <a:cs typeface="Arial" panose="020B0604020202020204" pitchFamily="34" charset="0"/>
              </a:rPr>
              <a:pPr/>
              <a:t>10</a:t>
            </a:fld>
            <a:endParaRPr lang="en-US" altLang="zh-TW" sz="1200">
              <a:cs typeface="Arial" panose="020B0604020202020204" pitchFamily="34" charset="0"/>
            </a:endParaRPr>
          </a:p>
        </p:txBody>
      </p:sp>
      <p:sp>
        <p:nvSpPr>
          <p:cNvPr id="5" name="Rectangle: Rounded Corners 4">
            <a:extLst>
              <a:ext uri="{FF2B5EF4-FFF2-40B4-BE49-F238E27FC236}">
                <a16:creationId xmlns:a16="http://schemas.microsoft.com/office/drawing/2014/main" id="{79061386-22D3-4A16-9892-A208D5993E26}"/>
              </a:ext>
            </a:extLst>
          </p:cNvPr>
          <p:cNvSpPr/>
          <p:nvPr/>
        </p:nvSpPr>
        <p:spPr>
          <a:xfrm>
            <a:off x="7083887" y="763296"/>
            <a:ext cx="1880726" cy="8289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t>Tip: Find print and electronic materials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1433-CD0A-4535-8605-682B8AF51362}"/>
              </a:ext>
            </a:extLst>
          </p:cNvPr>
          <p:cNvSpPr>
            <a:spLocks noGrp="1"/>
          </p:cNvSpPr>
          <p:nvPr>
            <p:ph type="title"/>
          </p:nvPr>
        </p:nvSpPr>
        <p:spPr>
          <a:xfrm>
            <a:off x="755650" y="520700"/>
            <a:ext cx="7935913" cy="798513"/>
          </a:xfrm>
        </p:spPr>
        <p:txBody>
          <a:bodyPr rtlCol="0">
            <a:normAutofit fontScale="90000"/>
          </a:bodyPr>
          <a:lstStyle/>
          <a:p>
            <a:pPr eaLnBrk="1" fontAlgn="auto" hangingPunct="1">
              <a:spcAft>
                <a:spcPts val="0"/>
              </a:spcAft>
              <a:defRPr/>
            </a:pPr>
            <a:r>
              <a:rPr lang="en-US" dirty="0"/>
              <a:t>Databases for Journal Articles</a:t>
            </a:r>
            <a:br>
              <a:rPr lang="en-US" dirty="0"/>
            </a:br>
            <a:endParaRPr lang="en-US" dirty="0"/>
          </a:p>
        </p:txBody>
      </p:sp>
      <p:sp>
        <p:nvSpPr>
          <p:cNvPr id="3" name="Content Placeholder 2">
            <a:extLst>
              <a:ext uri="{FF2B5EF4-FFF2-40B4-BE49-F238E27FC236}">
                <a16:creationId xmlns:a16="http://schemas.microsoft.com/office/drawing/2014/main" id="{B6FDDAA8-17BA-4C90-A8CF-64C366621213}"/>
              </a:ext>
            </a:extLst>
          </p:cNvPr>
          <p:cNvSpPr>
            <a:spLocks noGrp="1"/>
          </p:cNvSpPr>
          <p:nvPr>
            <p:ph idx="1"/>
          </p:nvPr>
        </p:nvSpPr>
        <p:spPr>
          <a:xfrm>
            <a:off x="1036638" y="1319213"/>
            <a:ext cx="7200900" cy="4968875"/>
          </a:xfrm>
        </p:spPr>
        <p:txBody>
          <a:bodyPr rtlCol="0">
            <a:normAutofit/>
          </a:bodyPr>
          <a:lstStyle/>
          <a:p>
            <a:pPr marL="0" indent="0" eaLnBrk="1" fontAlgn="auto" hangingPunct="1">
              <a:lnSpc>
                <a:spcPct val="100000"/>
              </a:lnSpc>
              <a:spcBef>
                <a:spcPts val="0"/>
              </a:spcBef>
              <a:spcAft>
                <a:spcPts val="0"/>
              </a:spcAft>
              <a:buFont typeface="Franklin Gothic Book" panose="020B0503020102020204" pitchFamily="34" charset="0"/>
              <a:buNone/>
              <a:defRPr/>
            </a:pPr>
            <a:r>
              <a:rPr lang="en-US" dirty="0">
                <a:solidFill>
                  <a:srgbClr val="C00000"/>
                </a:solidFill>
              </a:rPr>
              <a:t>Academic Search Ultimate </a:t>
            </a:r>
            <a:r>
              <a:rPr lang="en-US" dirty="0"/>
              <a:t>(via EBSCO)</a:t>
            </a:r>
          </a:p>
          <a:p>
            <a:pPr marL="0" indent="0" eaLnBrk="1" fontAlgn="auto" hangingPunct="1">
              <a:lnSpc>
                <a:spcPct val="100000"/>
              </a:lnSpc>
              <a:spcBef>
                <a:spcPts val="0"/>
              </a:spcBef>
              <a:spcAft>
                <a:spcPts val="0"/>
              </a:spcAft>
              <a:buFont typeface="Franklin Gothic Book" panose="020B0503020102020204" pitchFamily="34" charset="0"/>
              <a:buNone/>
              <a:defRPr/>
            </a:pPr>
            <a:r>
              <a:rPr lang="en-US" sz="1800" dirty="0">
                <a:solidFill>
                  <a:schemeClr val="tx1"/>
                </a:solidFill>
              </a:rPr>
              <a:t>Coverage: Index 1984+ Full Text 1990+</a:t>
            </a:r>
          </a:p>
          <a:p>
            <a:pPr marL="0" indent="0" eaLnBrk="1" fontAlgn="auto" hangingPunct="1">
              <a:lnSpc>
                <a:spcPct val="100000"/>
              </a:lnSpc>
              <a:spcBef>
                <a:spcPts val="0"/>
              </a:spcBef>
              <a:spcAft>
                <a:spcPts val="0"/>
              </a:spcAft>
              <a:buFont typeface="Franklin Gothic Book" panose="020B0503020102020204" pitchFamily="34" charset="0"/>
              <a:buNone/>
              <a:defRPr/>
            </a:pPr>
            <a:r>
              <a:rPr lang="en-US" sz="1800" dirty="0">
                <a:solidFill>
                  <a:schemeClr val="tx1"/>
                </a:solidFill>
              </a:rPr>
              <a:t>Academic Search Ultimate offers access to resources cited in key subject indexes. The combination of academic journals, magazines, periodicals, reports, books and videos meets the needs of scholars in virtually every discipline ranging from astronomy, anthropology, biomedicine, engineering, health, law and literacy to mathematics, pharmacology, women’s studies, zoology and more.</a:t>
            </a:r>
          </a:p>
          <a:p>
            <a:pPr marL="0" indent="0" eaLnBrk="1" fontAlgn="auto" hangingPunct="1">
              <a:lnSpc>
                <a:spcPct val="100000"/>
              </a:lnSpc>
              <a:spcBef>
                <a:spcPts val="0"/>
              </a:spcBef>
              <a:spcAft>
                <a:spcPts val="0"/>
              </a:spcAft>
              <a:buFont typeface="Franklin Gothic Book" panose="020B0503020102020204" pitchFamily="34" charset="0"/>
              <a:buNone/>
              <a:defRPr/>
            </a:pPr>
            <a:endParaRPr lang="en-US" dirty="0"/>
          </a:p>
          <a:p>
            <a:pPr marL="0" indent="0" eaLnBrk="1" fontAlgn="auto" hangingPunct="1">
              <a:lnSpc>
                <a:spcPct val="100000"/>
              </a:lnSpc>
              <a:spcBef>
                <a:spcPts val="0"/>
              </a:spcBef>
              <a:spcAft>
                <a:spcPts val="0"/>
              </a:spcAft>
              <a:buFont typeface="Franklin Gothic Book" panose="020B0503020102020204" pitchFamily="34" charset="0"/>
              <a:buNone/>
              <a:defRPr/>
            </a:pPr>
            <a:endParaRPr lang="en-US"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p:txBody>
      </p:sp>
      <p:sp>
        <p:nvSpPr>
          <p:cNvPr id="35844" name="Rectangle 6">
            <a:extLst>
              <a:ext uri="{FF2B5EF4-FFF2-40B4-BE49-F238E27FC236}">
                <a16:creationId xmlns:a16="http://schemas.microsoft.com/office/drawing/2014/main" id="{233ACD04-27B2-43FE-8638-F27CEBC886B5}"/>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5DEAF87-425B-4C4C-89CD-16C32206E20E}" type="slidenum">
              <a:rPr lang="en-US" altLang="zh-TW" sz="1200" smtClean="0">
                <a:cs typeface="Arial" panose="020B0604020202020204" pitchFamily="34" charset="0"/>
              </a:rPr>
              <a:pPr/>
              <a:t>11</a:t>
            </a:fld>
            <a:endParaRPr lang="en-US" altLang="zh-TW" sz="1200">
              <a:cs typeface="Arial" panose="020B0604020202020204" pitchFamily="34"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A98B25-0E0F-4A78-BFA7-14E5A5A19C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8663" y="1844824"/>
            <a:ext cx="7293844" cy="3936153"/>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A711D2EC-002B-4BD8-809E-DE492A87A3EE}"/>
              </a:ext>
            </a:extLst>
          </p:cNvPr>
          <p:cNvSpPr>
            <a:spLocks noGrp="1"/>
          </p:cNvSpPr>
          <p:nvPr>
            <p:ph type="title"/>
          </p:nvPr>
        </p:nvSpPr>
        <p:spPr>
          <a:xfrm>
            <a:off x="728663" y="595313"/>
            <a:ext cx="7816850" cy="798512"/>
          </a:xfrm>
        </p:spPr>
        <p:txBody>
          <a:bodyPr rtlCol="0">
            <a:normAutofit fontScale="90000"/>
          </a:bodyPr>
          <a:lstStyle/>
          <a:p>
            <a:pPr eaLnBrk="1" fontAlgn="auto" hangingPunct="1">
              <a:spcAft>
                <a:spcPts val="0"/>
              </a:spcAft>
              <a:defRPr/>
            </a:pPr>
            <a:r>
              <a:rPr lang="en-US" dirty="0"/>
              <a:t>Databases for Journal Articles</a:t>
            </a:r>
            <a:br>
              <a:rPr lang="en-US" dirty="0"/>
            </a:br>
            <a:endParaRPr lang="en-US" dirty="0"/>
          </a:p>
        </p:txBody>
      </p:sp>
      <p:sp>
        <p:nvSpPr>
          <p:cNvPr id="3" name="Content Placeholder 2">
            <a:extLst>
              <a:ext uri="{FF2B5EF4-FFF2-40B4-BE49-F238E27FC236}">
                <a16:creationId xmlns:a16="http://schemas.microsoft.com/office/drawing/2014/main" id="{47A48844-4442-467A-BB09-D1C9CD94DCA9}"/>
              </a:ext>
            </a:extLst>
          </p:cNvPr>
          <p:cNvSpPr>
            <a:spLocks noGrp="1"/>
          </p:cNvSpPr>
          <p:nvPr>
            <p:ph idx="1"/>
          </p:nvPr>
        </p:nvSpPr>
        <p:spPr>
          <a:xfrm>
            <a:off x="1036638" y="1319213"/>
            <a:ext cx="7200900" cy="4968875"/>
          </a:xfrm>
        </p:spPr>
        <p:txBody>
          <a:bodyPr rtlCol="0">
            <a:normAutofit/>
          </a:bodyPr>
          <a:lstStyle/>
          <a:p>
            <a:pPr marL="0" indent="0" eaLnBrk="1" fontAlgn="auto" hangingPunct="1">
              <a:lnSpc>
                <a:spcPct val="100000"/>
              </a:lnSpc>
              <a:spcBef>
                <a:spcPts val="0"/>
              </a:spcBef>
              <a:spcAft>
                <a:spcPts val="0"/>
              </a:spcAft>
              <a:buFont typeface="Franklin Gothic Book" panose="020B0503020102020204" pitchFamily="34" charset="0"/>
              <a:buNone/>
              <a:defRPr/>
            </a:pPr>
            <a:r>
              <a:rPr lang="en-US" dirty="0">
                <a:solidFill>
                  <a:srgbClr val="C00000"/>
                </a:solidFill>
              </a:rPr>
              <a:t>Academic Search Ultimate </a:t>
            </a:r>
            <a:r>
              <a:rPr lang="en-US" dirty="0"/>
              <a:t>(via EBSCO)</a:t>
            </a:r>
          </a:p>
          <a:p>
            <a:pPr marL="0" indent="0" eaLnBrk="1" fontAlgn="auto" hangingPunct="1">
              <a:lnSpc>
                <a:spcPct val="100000"/>
              </a:lnSpc>
              <a:spcBef>
                <a:spcPts val="0"/>
              </a:spcBef>
              <a:spcAft>
                <a:spcPts val="0"/>
              </a:spcAft>
              <a:buFont typeface="Franklin Gothic Book" panose="020B0503020102020204" pitchFamily="34" charset="0"/>
              <a:buNone/>
              <a:defRPr/>
            </a:pPr>
            <a:endParaRPr lang="en-US"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p:txBody>
      </p:sp>
      <p:sp>
        <p:nvSpPr>
          <p:cNvPr id="6" name="Rounded Rectangle 5">
            <a:extLst>
              <a:ext uri="{FF2B5EF4-FFF2-40B4-BE49-F238E27FC236}">
                <a16:creationId xmlns:a16="http://schemas.microsoft.com/office/drawing/2014/main" id="{31E55F2B-58A7-472F-996C-DA8AE1980361}"/>
              </a:ext>
            </a:extLst>
          </p:cNvPr>
          <p:cNvSpPr/>
          <p:nvPr/>
        </p:nvSpPr>
        <p:spPr>
          <a:xfrm>
            <a:off x="1259632" y="4612274"/>
            <a:ext cx="762908" cy="616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a:extLst>
              <a:ext uri="{FF2B5EF4-FFF2-40B4-BE49-F238E27FC236}">
                <a16:creationId xmlns:a16="http://schemas.microsoft.com/office/drawing/2014/main" id="{74483BED-165D-464F-8CFB-3FBAE4EB794A}"/>
              </a:ext>
            </a:extLst>
          </p:cNvPr>
          <p:cNvSpPr/>
          <p:nvPr/>
        </p:nvSpPr>
        <p:spPr>
          <a:xfrm>
            <a:off x="5706967" y="3140968"/>
            <a:ext cx="811892" cy="2160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a:extLst>
              <a:ext uri="{FF2B5EF4-FFF2-40B4-BE49-F238E27FC236}">
                <a16:creationId xmlns:a16="http://schemas.microsoft.com/office/drawing/2014/main" id="{C0563EC9-B52E-4BC4-881A-E23723B22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123728" y="2708920"/>
            <a:ext cx="6923931" cy="36626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a:extLst>
              <a:ext uri="{FF2B5EF4-FFF2-40B4-BE49-F238E27FC236}">
                <a16:creationId xmlns:a16="http://schemas.microsoft.com/office/drawing/2014/main" id="{745250DB-581E-490E-9085-F43F6AFEA3F3}"/>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73C76C8-597D-4EF9-B6A2-3E2590F66705}" type="slidenum">
              <a:rPr lang="en-US" altLang="zh-TW" sz="1200" smtClean="0">
                <a:cs typeface="Arial" panose="020B0604020202020204" pitchFamily="34" charset="0"/>
              </a:rPr>
              <a:pPr/>
              <a:t>12</a:t>
            </a:fld>
            <a:endParaRPr lang="en-US" altLang="zh-TW" sz="1200">
              <a:cs typeface="Arial" panose="020B0604020202020204" pitchFamily="34" charset="0"/>
            </a:endParaRPr>
          </a:p>
        </p:txBody>
      </p:sp>
    </p:spTree>
    <p:extLst>
      <p:ext uri="{BB962C8B-B14F-4D97-AF65-F5344CB8AC3E}">
        <p14:creationId xmlns:p14="http://schemas.microsoft.com/office/powerpoint/2010/main" val="5088513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a:extLst>
              <a:ext uri="{FF2B5EF4-FFF2-40B4-BE49-F238E27FC236}">
                <a16:creationId xmlns:a16="http://schemas.microsoft.com/office/drawing/2014/main" id="{A21FE95C-D03F-452E-B642-792663CE90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906462" y="1780855"/>
            <a:ext cx="7897371" cy="44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CDA91D-1D5C-4BA1-93AA-2A6FD6A06EEA}"/>
              </a:ext>
            </a:extLst>
          </p:cNvPr>
          <p:cNvSpPr>
            <a:spLocks noGrp="1"/>
          </p:cNvSpPr>
          <p:nvPr>
            <p:ph type="title"/>
          </p:nvPr>
        </p:nvSpPr>
        <p:spPr>
          <a:xfrm>
            <a:off x="684213" y="520700"/>
            <a:ext cx="7616825" cy="798513"/>
          </a:xfrm>
        </p:spPr>
        <p:txBody>
          <a:bodyPr rtlCol="0">
            <a:normAutofit fontScale="90000"/>
          </a:bodyPr>
          <a:lstStyle/>
          <a:p>
            <a:pPr eaLnBrk="1" fontAlgn="auto" hangingPunct="1">
              <a:spcAft>
                <a:spcPts val="0"/>
              </a:spcAft>
              <a:defRPr/>
            </a:pPr>
            <a:r>
              <a:rPr lang="en-US" dirty="0"/>
              <a:t>Databases for Journal Articles</a:t>
            </a:r>
            <a:br>
              <a:rPr lang="en-US" dirty="0"/>
            </a:br>
            <a:endParaRPr lang="en-US" dirty="0"/>
          </a:p>
        </p:txBody>
      </p:sp>
      <p:sp>
        <p:nvSpPr>
          <p:cNvPr id="3" name="Content Placeholder 2">
            <a:extLst>
              <a:ext uri="{FF2B5EF4-FFF2-40B4-BE49-F238E27FC236}">
                <a16:creationId xmlns:a16="http://schemas.microsoft.com/office/drawing/2014/main" id="{5D66B40D-9267-43B9-A6A1-84B2B5F59AF5}"/>
              </a:ext>
            </a:extLst>
          </p:cNvPr>
          <p:cNvSpPr>
            <a:spLocks noGrp="1"/>
          </p:cNvSpPr>
          <p:nvPr>
            <p:ph idx="1"/>
          </p:nvPr>
        </p:nvSpPr>
        <p:spPr>
          <a:xfrm>
            <a:off x="1036638" y="1319213"/>
            <a:ext cx="7200900" cy="4968875"/>
          </a:xfrm>
        </p:spPr>
        <p:txBody>
          <a:bodyPr rtlCol="0">
            <a:normAutofit/>
          </a:bodyPr>
          <a:lstStyle/>
          <a:p>
            <a:pPr marL="0" indent="0" eaLnBrk="1" fontAlgn="auto" hangingPunct="1">
              <a:lnSpc>
                <a:spcPct val="100000"/>
              </a:lnSpc>
              <a:spcBef>
                <a:spcPts val="0"/>
              </a:spcBef>
              <a:spcAft>
                <a:spcPts val="0"/>
              </a:spcAft>
              <a:buNone/>
              <a:defRPr/>
            </a:pPr>
            <a:r>
              <a:rPr lang="en-US" dirty="0">
                <a:solidFill>
                  <a:srgbClr val="C00000"/>
                </a:solidFill>
              </a:rPr>
              <a:t>Academic Search Ultimate</a:t>
            </a:r>
            <a:r>
              <a:rPr lang="en-US" dirty="0"/>
              <a:t> (via EBSCOhost)</a:t>
            </a:r>
          </a:p>
          <a:p>
            <a:pPr marL="0" indent="0" eaLnBrk="1" fontAlgn="auto" hangingPunct="1">
              <a:lnSpc>
                <a:spcPct val="100000"/>
              </a:lnSpc>
              <a:spcBef>
                <a:spcPts val="0"/>
              </a:spcBef>
              <a:spcAft>
                <a:spcPts val="0"/>
              </a:spcAft>
              <a:buFont typeface="Franklin Gothic Book" panose="020B0503020102020204" pitchFamily="34" charset="0"/>
              <a:buNone/>
              <a:defRPr/>
            </a:pPr>
            <a:endParaRPr lang="en-US"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p:txBody>
      </p:sp>
      <p:sp>
        <p:nvSpPr>
          <p:cNvPr id="6" name="Rounded Rectangle 5">
            <a:extLst>
              <a:ext uri="{FF2B5EF4-FFF2-40B4-BE49-F238E27FC236}">
                <a16:creationId xmlns:a16="http://schemas.microsoft.com/office/drawing/2014/main" id="{6F0CF341-1312-4B54-92A6-6C2A33188457}"/>
              </a:ext>
            </a:extLst>
          </p:cNvPr>
          <p:cNvSpPr/>
          <p:nvPr/>
        </p:nvSpPr>
        <p:spPr>
          <a:xfrm>
            <a:off x="2843808" y="2782174"/>
            <a:ext cx="1080120" cy="2889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a:extLst>
              <a:ext uri="{FF2B5EF4-FFF2-40B4-BE49-F238E27FC236}">
                <a16:creationId xmlns:a16="http://schemas.microsoft.com/office/drawing/2014/main" id="{9057181C-27DB-42F7-B2C8-1899F8FDF8F7}"/>
              </a:ext>
            </a:extLst>
          </p:cNvPr>
          <p:cNvSpPr/>
          <p:nvPr/>
        </p:nvSpPr>
        <p:spPr>
          <a:xfrm>
            <a:off x="827584" y="1700808"/>
            <a:ext cx="2088232" cy="2889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8919" name="Rectangle 6">
            <a:extLst>
              <a:ext uri="{FF2B5EF4-FFF2-40B4-BE49-F238E27FC236}">
                <a16:creationId xmlns:a16="http://schemas.microsoft.com/office/drawing/2014/main" id="{44D71E76-EB31-43CB-9D75-716A4B482AAB}"/>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73C76C8-597D-4EF9-B6A2-3E2590F66705}" type="slidenum">
              <a:rPr lang="en-US" altLang="zh-TW" sz="1200" smtClean="0">
                <a:cs typeface="Arial" panose="020B0604020202020204" pitchFamily="34" charset="0"/>
              </a:rPr>
              <a:pPr/>
              <a:t>13</a:t>
            </a:fld>
            <a:endParaRPr lang="en-US" altLang="zh-TW" sz="1200">
              <a:cs typeface="Arial" panose="020B0604020202020204" pitchFamily="34" charset="0"/>
            </a:endParaRPr>
          </a:p>
        </p:txBody>
      </p:sp>
    </p:spTree>
    <p:extLst>
      <p:ext uri="{BB962C8B-B14F-4D97-AF65-F5344CB8AC3E}">
        <p14:creationId xmlns:p14="http://schemas.microsoft.com/office/powerpoint/2010/main" val="174762804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a:extLst>
              <a:ext uri="{FF2B5EF4-FFF2-40B4-BE49-F238E27FC236}">
                <a16:creationId xmlns:a16="http://schemas.microsoft.com/office/drawing/2014/main" id="{F68105C2-60BB-4E6B-9AE3-75EBA89CC1B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090421" y="2061415"/>
            <a:ext cx="7313649" cy="411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2E0EF9-4AE9-486B-AA65-2B227F43A04B}"/>
              </a:ext>
            </a:extLst>
          </p:cNvPr>
          <p:cNvSpPr>
            <a:spLocks noGrp="1"/>
          </p:cNvSpPr>
          <p:nvPr>
            <p:ph type="title"/>
          </p:nvPr>
        </p:nvSpPr>
        <p:spPr>
          <a:xfrm>
            <a:off x="684213" y="601663"/>
            <a:ext cx="7704137" cy="798512"/>
          </a:xfrm>
        </p:spPr>
        <p:txBody>
          <a:bodyPr rtlCol="0">
            <a:normAutofit fontScale="90000"/>
          </a:bodyPr>
          <a:lstStyle/>
          <a:p>
            <a:pPr eaLnBrk="1" fontAlgn="auto" hangingPunct="1">
              <a:spcAft>
                <a:spcPts val="0"/>
              </a:spcAft>
              <a:defRPr/>
            </a:pPr>
            <a:r>
              <a:rPr lang="en-US" dirty="0"/>
              <a:t>Databases for Journal Articles</a:t>
            </a:r>
            <a:br>
              <a:rPr lang="en-US" dirty="0"/>
            </a:br>
            <a:endParaRPr lang="en-US" dirty="0"/>
          </a:p>
        </p:txBody>
      </p:sp>
      <p:sp>
        <p:nvSpPr>
          <p:cNvPr id="3" name="Content Placeholder 2">
            <a:extLst>
              <a:ext uri="{FF2B5EF4-FFF2-40B4-BE49-F238E27FC236}">
                <a16:creationId xmlns:a16="http://schemas.microsoft.com/office/drawing/2014/main" id="{EABA6E60-075F-4B7A-8EF7-0F7E2CED5449}"/>
              </a:ext>
            </a:extLst>
          </p:cNvPr>
          <p:cNvSpPr>
            <a:spLocks noGrp="1"/>
          </p:cNvSpPr>
          <p:nvPr>
            <p:ph idx="1"/>
          </p:nvPr>
        </p:nvSpPr>
        <p:spPr>
          <a:xfrm>
            <a:off x="1036638" y="1319213"/>
            <a:ext cx="7200900" cy="4968875"/>
          </a:xfrm>
        </p:spPr>
        <p:txBody>
          <a:bodyPr rtlCol="0">
            <a:normAutofit/>
          </a:bodyPr>
          <a:lstStyle/>
          <a:p>
            <a:pPr marL="0" indent="0" eaLnBrk="1" fontAlgn="auto" hangingPunct="1">
              <a:lnSpc>
                <a:spcPct val="100000"/>
              </a:lnSpc>
              <a:spcBef>
                <a:spcPts val="0"/>
              </a:spcBef>
              <a:spcAft>
                <a:spcPts val="0"/>
              </a:spcAft>
              <a:buFont typeface="Franklin Gothic Book" panose="020B0503020102020204" pitchFamily="34" charset="0"/>
              <a:buNone/>
              <a:defRPr/>
            </a:pPr>
            <a:r>
              <a:rPr lang="en-US" dirty="0">
                <a:solidFill>
                  <a:srgbClr val="C00000"/>
                </a:solidFill>
              </a:rPr>
              <a:t>Academic Search Ultimate </a:t>
            </a:r>
            <a:r>
              <a:rPr lang="en-US" dirty="0"/>
              <a:t>(via EBSCOhost)</a:t>
            </a:r>
          </a:p>
          <a:p>
            <a:pPr marL="0" indent="0" eaLnBrk="1" fontAlgn="auto" hangingPunct="1">
              <a:lnSpc>
                <a:spcPct val="100000"/>
              </a:lnSpc>
              <a:spcBef>
                <a:spcPts val="0"/>
              </a:spcBef>
              <a:spcAft>
                <a:spcPts val="0"/>
              </a:spcAft>
              <a:buFont typeface="Franklin Gothic Book" panose="020B0503020102020204" pitchFamily="34" charset="0"/>
              <a:buNone/>
              <a:defRPr/>
            </a:pPr>
            <a:endParaRPr lang="en-US"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p:txBody>
      </p:sp>
      <p:sp>
        <p:nvSpPr>
          <p:cNvPr id="9" name="Rounded Rectangle 8">
            <a:extLst>
              <a:ext uri="{FF2B5EF4-FFF2-40B4-BE49-F238E27FC236}">
                <a16:creationId xmlns:a16="http://schemas.microsoft.com/office/drawing/2014/main" id="{36ECE680-B5E6-4F74-8519-E0AB2B94623B}"/>
              </a:ext>
            </a:extLst>
          </p:cNvPr>
          <p:cNvSpPr/>
          <p:nvPr/>
        </p:nvSpPr>
        <p:spPr>
          <a:xfrm>
            <a:off x="3067109" y="3068960"/>
            <a:ext cx="1072843" cy="28733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7" name="Group 6">
            <a:extLst>
              <a:ext uri="{FF2B5EF4-FFF2-40B4-BE49-F238E27FC236}">
                <a16:creationId xmlns:a16="http://schemas.microsoft.com/office/drawing/2014/main" id="{09E2C524-6BE6-453B-9A3C-DB78B22C79C6}"/>
              </a:ext>
            </a:extLst>
          </p:cNvPr>
          <p:cNvGrpSpPr>
            <a:grpSpLocks/>
          </p:cNvGrpSpPr>
          <p:nvPr/>
        </p:nvGrpSpPr>
        <p:grpSpPr bwMode="auto">
          <a:xfrm>
            <a:off x="1043608" y="2031361"/>
            <a:ext cx="7346264" cy="4162624"/>
            <a:chOff x="5087667" y="2346151"/>
            <a:chExt cx="7346043" cy="4162379"/>
          </a:xfrm>
        </p:grpSpPr>
        <p:pic>
          <p:nvPicPr>
            <p:cNvPr id="39946" name="Picture 9">
              <a:extLst>
                <a:ext uri="{FF2B5EF4-FFF2-40B4-BE49-F238E27FC236}">
                  <a16:creationId xmlns:a16="http://schemas.microsoft.com/office/drawing/2014/main" id="{2310D214-3670-45D9-BCE9-46D65D7682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5087667" y="2346151"/>
              <a:ext cx="7346043" cy="4162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id="{3064F800-1761-4A75-BC18-3AE73E064E76}"/>
                </a:ext>
              </a:extLst>
            </p:cNvPr>
            <p:cNvSpPr/>
            <p:nvPr/>
          </p:nvSpPr>
          <p:spPr>
            <a:xfrm>
              <a:off x="6431174" y="3311685"/>
              <a:ext cx="1536727" cy="21601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39944" name="Rectangle 6">
            <a:extLst>
              <a:ext uri="{FF2B5EF4-FFF2-40B4-BE49-F238E27FC236}">
                <a16:creationId xmlns:a16="http://schemas.microsoft.com/office/drawing/2014/main" id="{BF9CFF9A-4563-4F2A-B76D-F45D1F3D28A3}"/>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2A53CB8-3CEC-4544-984C-9AB40B2F0DA3}" type="slidenum">
              <a:rPr lang="en-US" altLang="zh-TW" sz="1200" smtClean="0">
                <a:cs typeface="Arial" panose="020B0604020202020204" pitchFamily="34" charset="0"/>
              </a:rPr>
              <a:pPr/>
              <a:t>14</a:t>
            </a:fld>
            <a:endParaRPr lang="en-US" altLang="zh-TW" sz="1200">
              <a:cs typeface="Arial" panose="020B0604020202020204" pitchFamily="34" charset="0"/>
            </a:endParaRPr>
          </a:p>
        </p:txBody>
      </p:sp>
      <p:pic>
        <p:nvPicPr>
          <p:cNvPr id="4" name="Picture 3">
            <a:extLst>
              <a:ext uri="{FF2B5EF4-FFF2-40B4-BE49-F238E27FC236}">
                <a16:creationId xmlns:a16="http://schemas.microsoft.com/office/drawing/2014/main" id="{BAC5DB03-E918-4965-9994-B06ABD3A05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2267744" y="2780928"/>
            <a:ext cx="6025704" cy="14401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6136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1528EE33-8059-43AF-AE6A-238CEEFB5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15821" y="1727600"/>
            <a:ext cx="8069786" cy="455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4F582E-E4EB-4147-A690-F2D5B452DB71}"/>
              </a:ext>
            </a:extLst>
          </p:cNvPr>
          <p:cNvSpPr>
            <a:spLocks noGrp="1"/>
          </p:cNvSpPr>
          <p:nvPr>
            <p:ph type="title"/>
          </p:nvPr>
        </p:nvSpPr>
        <p:spPr>
          <a:xfrm>
            <a:off x="684213" y="520700"/>
            <a:ext cx="7775575" cy="798513"/>
          </a:xfrm>
        </p:spPr>
        <p:txBody>
          <a:bodyPr rtlCol="0">
            <a:normAutofit fontScale="90000"/>
          </a:bodyPr>
          <a:lstStyle/>
          <a:p>
            <a:pPr eaLnBrk="1" fontAlgn="auto" hangingPunct="1">
              <a:spcAft>
                <a:spcPts val="0"/>
              </a:spcAft>
              <a:defRPr/>
            </a:pPr>
            <a:r>
              <a:rPr lang="en-US" dirty="0"/>
              <a:t>Databases for Journal Articles</a:t>
            </a:r>
            <a:br>
              <a:rPr lang="en-US" dirty="0"/>
            </a:br>
            <a:endParaRPr lang="en-US" dirty="0"/>
          </a:p>
        </p:txBody>
      </p:sp>
      <p:sp>
        <p:nvSpPr>
          <p:cNvPr id="3" name="Content Placeholder 2">
            <a:extLst>
              <a:ext uri="{FF2B5EF4-FFF2-40B4-BE49-F238E27FC236}">
                <a16:creationId xmlns:a16="http://schemas.microsoft.com/office/drawing/2014/main" id="{E3132B47-AF1F-491A-8FDB-0524072B72B4}"/>
              </a:ext>
            </a:extLst>
          </p:cNvPr>
          <p:cNvSpPr>
            <a:spLocks noGrp="1"/>
          </p:cNvSpPr>
          <p:nvPr>
            <p:ph idx="1"/>
          </p:nvPr>
        </p:nvSpPr>
        <p:spPr>
          <a:xfrm>
            <a:off x="822325" y="1196975"/>
            <a:ext cx="7200900" cy="981075"/>
          </a:xfrm>
        </p:spPr>
        <p:txBody>
          <a:bodyPr rtlCol="0">
            <a:normAutofit/>
          </a:bodyPr>
          <a:lstStyle/>
          <a:p>
            <a:pPr marL="0" indent="0" eaLnBrk="1" fontAlgn="auto" hangingPunct="1">
              <a:lnSpc>
                <a:spcPct val="100000"/>
              </a:lnSpc>
              <a:spcBef>
                <a:spcPts val="0"/>
              </a:spcBef>
              <a:spcAft>
                <a:spcPts val="0"/>
              </a:spcAft>
              <a:buFont typeface="Franklin Gothic Book" panose="020B0503020102020204" pitchFamily="34" charset="0"/>
              <a:buNone/>
              <a:defRPr/>
            </a:pPr>
            <a:r>
              <a:rPr lang="en-US" dirty="0">
                <a:solidFill>
                  <a:srgbClr val="C00000"/>
                </a:solidFill>
              </a:rPr>
              <a:t>Academic Search Ultimate </a:t>
            </a:r>
            <a:r>
              <a:rPr lang="en-US" dirty="0"/>
              <a:t>(via EBSCOhost)</a:t>
            </a:r>
          </a:p>
          <a:p>
            <a:pPr marL="0" indent="0" eaLnBrk="1" fontAlgn="auto" hangingPunct="1">
              <a:lnSpc>
                <a:spcPct val="100000"/>
              </a:lnSpc>
              <a:spcBef>
                <a:spcPts val="0"/>
              </a:spcBef>
              <a:spcAft>
                <a:spcPts val="0"/>
              </a:spcAft>
              <a:buFont typeface="Franklin Gothic Book" panose="020B0503020102020204" pitchFamily="34" charset="0"/>
              <a:buNone/>
              <a:defRPr/>
            </a:pPr>
            <a:endParaRPr lang="en-US"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p:txBody>
      </p:sp>
      <p:sp>
        <p:nvSpPr>
          <p:cNvPr id="11" name="Rounded Rectangle 10">
            <a:extLst>
              <a:ext uri="{FF2B5EF4-FFF2-40B4-BE49-F238E27FC236}">
                <a16:creationId xmlns:a16="http://schemas.microsoft.com/office/drawing/2014/main" id="{E72A51A0-B059-45B4-84AC-C66B2E3CF8E0}"/>
              </a:ext>
            </a:extLst>
          </p:cNvPr>
          <p:cNvSpPr/>
          <p:nvPr/>
        </p:nvSpPr>
        <p:spPr>
          <a:xfrm>
            <a:off x="3846513" y="5540795"/>
            <a:ext cx="725487" cy="278483"/>
          </a:xfrm>
          <a:prstGeom prst="roundRect">
            <a:avLst>
              <a:gd name="adj" fmla="val 949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0967" name="Rectangle 6">
            <a:extLst>
              <a:ext uri="{FF2B5EF4-FFF2-40B4-BE49-F238E27FC236}">
                <a16:creationId xmlns:a16="http://schemas.microsoft.com/office/drawing/2014/main" id="{D049D343-5CCA-48D2-B8AF-1B4E80B8D133}"/>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E97812B-6217-4C9C-B6AC-4AB71592D8C6}" type="slidenum">
              <a:rPr lang="en-US" altLang="zh-TW" sz="1200" smtClean="0">
                <a:cs typeface="Arial" panose="020B0604020202020204" pitchFamily="34" charset="0"/>
              </a:rPr>
              <a:pPr/>
              <a:t>15</a:t>
            </a:fld>
            <a:endParaRPr lang="en-US" altLang="zh-TW" sz="1200">
              <a:cs typeface="Arial" panose="020B0604020202020204" pitchFamily="34" charset="0"/>
            </a:endParaRPr>
          </a:p>
        </p:txBody>
      </p:sp>
      <p:sp>
        <p:nvSpPr>
          <p:cNvPr id="7" name="Rectangle 6">
            <a:extLst>
              <a:ext uri="{FF2B5EF4-FFF2-40B4-BE49-F238E27FC236}">
                <a16:creationId xmlns:a16="http://schemas.microsoft.com/office/drawing/2014/main" id="{4EAE887E-F875-4A63-AA15-DCBCD92E1A1D}"/>
              </a:ext>
            </a:extLst>
          </p:cNvPr>
          <p:cNvSpPr/>
          <p:nvPr/>
        </p:nvSpPr>
        <p:spPr>
          <a:xfrm>
            <a:off x="6587975" y="2492896"/>
            <a:ext cx="1143831" cy="455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Search results page</a:t>
            </a:r>
          </a:p>
        </p:txBody>
      </p:sp>
      <p:cxnSp>
        <p:nvCxnSpPr>
          <p:cNvPr id="9" name="Straight Arrow Connector 8">
            <a:extLst>
              <a:ext uri="{FF2B5EF4-FFF2-40B4-BE49-F238E27FC236}">
                <a16:creationId xmlns:a16="http://schemas.microsoft.com/office/drawing/2014/main" id="{D1AED2CF-598F-4A21-8E60-4E03ED14BDC1}"/>
              </a:ext>
            </a:extLst>
          </p:cNvPr>
          <p:cNvCxnSpPr/>
          <p:nvPr/>
        </p:nvCxnSpPr>
        <p:spPr>
          <a:xfrm flipH="1">
            <a:off x="6156176" y="2708920"/>
            <a:ext cx="431800" cy="1428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369761C-AE78-46FB-B2CB-DE74240EE650}"/>
              </a:ext>
            </a:extLst>
          </p:cNvPr>
          <p:cNvSpPr/>
          <p:nvPr/>
        </p:nvSpPr>
        <p:spPr>
          <a:xfrm>
            <a:off x="5153470" y="5085184"/>
            <a:ext cx="1008063" cy="455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Full text available</a:t>
            </a:r>
          </a:p>
        </p:txBody>
      </p:sp>
      <p:cxnSp>
        <p:nvCxnSpPr>
          <p:cNvPr id="15" name="Straight Arrow Connector 14">
            <a:extLst>
              <a:ext uri="{FF2B5EF4-FFF2-40B4-BE49-F238E27FC236}">
                <a16:creationId xmlns:a16="http://schemas.microsoft.com/office/drawing/2014/main" id="{681C9829-BC54-4E7E-AAC1-2A2175509D45}"/>
              </a:ext>
            </a:extLst>
          </p:cNvPr>
          <p:cNvCxnSpPr>
            <a:cxnSpLocks/>
            <a:stCxn id="14" idx="1"/>
          </p:cNvCxnSpPr>
          <p:nvPr/>
        </p:nvCxnSpPr>
        <p:spPr>
          <a:xfrm flipH="1">
            <a:off x="4427983" y="5312196"/>
            <a:ext cx="725487" cy="3000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9653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6E53E-9C87-4D6E-ABD9-6F9AA4D205E2}"/>
              </a:ext>
            </a:extLst>
          </p:cNvPr>
          <p:cNvSpPr>
            <a:spLocks noGrp="1"/>
          </p:cNvSpPr>
          <p:nvPr>
            <p:ph type="title"/>
          </p:nvPr>
        </p:nvSpPr>
        <p:spPr>
          <a:xfrm>
            <a:off x="755650" y="539750"/>
            <a:ext cx="7704138" cy="798513"/>
          </a:xfrm>
        </p:spPr>
        <p:txBody>
          <a:bodyPr rtlCol="0">
            <a:normAutofit fontScale="90000"/>
          </a:bodyPr>
          <a:lstStyle/>
          <a:p>
            <a:pPr eaLnBrk="1" fontAlgn="auto" hangingPunct="1">
              <a:spcAft>
                <a:spcPts val="0"/>
              </a:spcAft>
              <a:defRPr/>
            </a:pPr>
            <a:r>
              <a:rPr lang="en-US" dirty="0"/>
              <a:t>Databases for Journal Articles</a:t>
            </a:r>
            <a:br>
              <a:rPr lang="en-US" dirty="0"/>
            </a:br>
            <a:endParaRPr lang="en-US" dirty="0"/>
          </a:p>
        </p:txBody>
      </p:sp>
      <p:sp>
        <p:nvSpPr>
          <p:cNvPr id="3" name="Content Placeholder 2">
            <a:extLst>
              <a:ext uri="{FF2B5EF4-FFF2-40B4-BE49-F238E27FC236}">
                <a16:creationId xmlns:a16="http://schemas.microsoft.com/office/drawing/2014/main" id="{3D562BBC-2ED4-4A6D-8578-3B1CD07F2A71}"/>
              </a:ext>
            </a:extLst>
          </p:cNvPr>
          <p:cNvSpPr>
            <a:spLocks noGrp="1"/>
          </p:cNvSpPr>
          <p:nvPr>
            <p:ph idx="1"/>
          </p:nvPr>
        </p:nvSpPr>
        <p:spPr>
          <a:xfrm>
            <a:off x="1036638" y="1319213"/>
            <a:ext cx="7200900" cy="885825"/>
          </a:xfrm>
        </p:spPr>
        <p:txBody>
          <a:bodyPr rtlCol="0">
            <a:normAutofit/>
          </a:bodyPr>
          <a:lstStyle/>
          <a:p>
            <a:pPr marL="0" indent="0" eaLnBrk="1" fontAlgn="auto" hangingPunct="1">
              <a:lnSpc>
                <a:spcPct val="100000"/>
              </a:lnSpc>
              <a:spcBef>
                <a:spcPts val="0"/>
              </a:spcBef>
              <a:spcAft>
                <a:spcPts val="0"/>
              </a:spcAft>
              <a:buFont typeface="Franklin Gothic Book" panose="020B0503020102020204" pitchFamily="34" charset="0"/>
              <a:buNone/>
              <a:defRPr/>
            </a:pPr>
            <a:r>
              <a:rPr lang="en-US" dirty="0">
                <a:solidFill>
                  <a:srgbClr val="C00000"/>
                </a:solidFill>
              </a:rPr>
              <a:t>Academic Search Ultimate </a:t>
            </a:r>
            <a:r>
              <a:rPr lang="en-US" dirty="0"/>
              <a:t>(via EBSCOhost)</a:t>
            </a:r>
          </a:p>
          <a:p>
            <a:pPr marL="0" indent="0" eaLnBrk="1" fontAlgn="auto" hangingPunct="1">
              <a:lnSpc>
                <a:spcPct val="100000"/>
              </a:lnSpc>
              <a:spcBef>
                <a:spcPts val="0"/>
              </a:spcBef>
              <a:spcAft>
                <a:spcPts val="0"/>
              </a:spcAft>
              <a:buFont typeface="Franklin Gothic Book" panose="020B0503020102020204" pitchFamily="34" charset="0"/>
              <a:buNone/>
              <a:defRPr/>
            </a:pPr>
            <a:r>
              <a:rPr lang="en-US" dirty="0"/>
              <a:t>Tip: Refine your results</a:t>
            </a:r>
          </a:p>
          <a:p>
            <a:pPr marL="0" indent="0" eaLnBrk="1" fontAlgn="auto" hangingPunct="1">
              <a:lnSpc>
                <a:spcPct val="100000"/>
              </a:lnSpc>
              <a:spcBef>
                <a:spcPts val="0"/>
              </a:spcBef>
              <a:spcAft>
                <a:spcPts val="0"/>
              </a:spcAft>
              <a:buFont typeface="Franklin Gothic Book" panose="020B0503020102020204" pitchFamily="34" charset="0"/>
              <a:buNone/>
              <a:defRPr/>
            </a:pPr>
            <a:endParaRPr lang="en-US"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p:txBody>
      </p:sp>
      <p:sp>
        <p:nvSpPr>
          <p:cNvPr id="41988" name="Rectangle 6">
            <a:extLst>
              <a:ext uri="{FF2B5EF4-FFF2-40B4-BE49-F238E27FC236}">
                <a16:creationId xmlns:a16="http://schemas.microsoft.com/office/drawing/2014/main" id="{EE124E09-5950-434F-8BBF-A8A7E1ADDF58}"/>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DEFEA9A-01A3-41E8-A543-E3E79A791369}" type="slidenum">
              <a:rPr lang="en-US" altLang="zh-TW" sz="1200" smtClean="0">
                <a:cs typeface="Arial" panose="020B0604020202020204" pitchFamily="34" charset="0"/>
              </a:rPr>
              <a:pPr/>
              <a:t>16</a:t>
            </a:fld>
            <a:endParaRPr lang="en-US" altLang="zh-TW" sz="1200">
              <a:cs typeface="Arial" panose="020B0604020202020204" pitchFamily="34" charset="0"/>
            </a:endParaRPr>
          </a:p>
        </p:txBody>
      </p:sp>
      <p:pic>
        <p:nvPicPr>
          <p:cNvPr id="41989" name="Picture 4">
            <a:extLst>
              <a:ext uri="{FF2B5EF4-FFF2-40B4-BE49-F238E27FC236}">
                <a16:creationId xmlns:a16="http://schemas.microsoft.com/office/drawing/2014/main" id="{1132AD12-6B40-42A9-A46A-71197F60B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36638" y="2016156"/>
            <a:ext cx="7704138" cy="436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9">
            <a:extLst>
              <a:ext uri="{FF2B5EF4-FFF2-40B4-BE49-F238E27FC236}">
                <a16:creationId xmlns:a16="http://schemas.microsoft.com/office/drawing/2014/main" id="{87138ACD-2618-4921-B5BB-093CC8C9DAC9}"/>
              </a:ext>
            </a:extLst>
          </p:cNvPr>
          <p:cNvSpPr/>
          <p:nvPr/>
        </p:nvSpPr>
        <p:spPr>
          <a:xfrm>
            <a:off x="2255760" y="2564905"/>
            <a:ext cx="2892304" cy="27580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CC3F6501-2513-4EB9-B441-801AC73A9E21}"/>
              </a:ext>
            </a:extLst>
          </p:cNvPr>
          <p:cNvSpPr/>
          <p:nvPr/>
        </p:nvSpPr>
        <p:spPr>
          <a:xfrm>
            <a:off x="5412712" y="2155857"/>
            <a:ext cx="2311300" cy="883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Refine your results by: Publication Date, Databases, Source Types, Subject, Publication, etc.</a:t>
            </a:r>
          </a:p>
        </p:txBody>
      </p:sp>
      <p:cxnSp>
        <p:nvCxnSpPr>
          <p:cNvPr id="8" name="Straight Arrow Connector 7">
            <a:extLst>
              <a:ext uri="{FF2B5EF4-FFF2-40B4-BE49-F238E27FC236}">
                <a16:creationId xmlns:a16="http://schemas.microsoft.com/office/drawing/2014/main" id="{776B4C1B-5018-4149-872E-4EBC1FB5C5D1}"/>
              </a:ext>
            </a:extLst>
          </p:cNvPr>
          <p:cNvCxnSpPr>
            <a:cxnSpLocks/>
          </p:cNvCxnSpPr>
          <p:nvPr/>
        </p:nvCxnSpPr>
        <p:spPr>
          <a:xfrm flipH="1">
            <a:off x="4932040" y="2450710"/>
            <a:ext cx="480672" cy="2586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9">
            <a:extLst>
              <a:ext uri="{FF2B5EF4-FFF2-40B4-BE49-F238E27FC236}">
                <a16:creationId xmlns:a16="http://schemas.microsoft.com/office/drawing/2014/main" id="{4B59D039-2F6C-4E68-A828-62280FE7866D}"/>
              </a:ext>
            </a:extLst>
          </p:cNvPr>
          <p:cNvSpPr/>
          <p:nvPr/>
        </p:nvSpPr>
        <p:spPr>
          <a:xfrm>
            <a:off x="5502873" y="4018705"/>
            <a:ext cx="1085351" cy="27580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11">
            <a:extLst>
              <a:ext uri="{FF2B5EF4-FFF2-40B4-BE49-F238E27FC236}">
                <a16:creationId xmlns:a16="http://schemas.microsoft.com/office/drawing/2014/main" id="{9CF3C41D-9E81-4BF4-AA2A-1566898A0736}"/>
              </a:ext>
            </a:extLst>
          </p:cNvPr>
          <p:cNvSpPr/>
          <p:nvPr/>
        </p:nvSpPr>
        <p:spPr>
          <a:xfrm>
            <a:off x="6948264" y="3645024"/>
            <a:ext cx="2088232" cy="883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HK" sz="1400" dirty="0"/>
              <a:t>AI Insights offer concise summaries, presenting 2-5 key points for each document </a:t>
            </a:r>
            <a:endParaRPr lang="en-US" sz="1400" dirty="0"/>
          </a:p>
        </p:txBody>
      </p:sp>
      <p:cxnSp>
        <p:nvCxnSpPr>
          <p:cNvPr id="13" name="Straight Arrow Connector 12">
            <a:extLst>
              <a:ext uri="{FF2B5EF4-FFF2-40B4-BE49-F238E27FC236}">
                <a16:creationId xmlns:a16="http://schemas.microsoft.com/office/drawing/2014/main" id="{1A0A6B77-D518-43D8-A682-33E0295B499E}"/>
              </a:ext>
            </a:extLst>
          </p:cNvPr>
          <p:cNvCxnSpPr>
            <a:cxnSpLocks/>
          </p:cNvCxnSpPr>
          <p:nvPr/>
        </p:nvCxnSpPr>
        <p:spPr>
          <a:xfrm flipH="1">
            <a:off x="6459807" y="3956159"/>
            <a:ext cx="480672" cy="2586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01359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ECD1F-821D-4071-BBC5-E6342CB2B9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5616" y="2434056"/>
            <a:ext cx="7420416" cy="4202437"/>
          </a:xfrm>
          <a:prstGeom prst="rect">
            <a:avLst/>
          </a:prstGeom>
          <a:ln>
            <a:noFill/>
          </a:ln>
          <a:effectLst>
            <a:outerShdw blurRad="190500" algn="tl" rotWithShape="0">
              <a:srgbClr val="000000">
                <a:alpha val="70000"/>
              </a:srgbClr>
            </a:outerShdw>
          </a:effectLst>
        </p:spPr>
      </p:pic>
      <p:sp>
        <p:nvSpPr>
          <p:cNvPr id="43011" name="Title 1">
            <a:extLst>
              <a:ext uri="{FF2B5EF4-FFF2-40B4-BE49-F238E27FC236}">
                <a16:creationId xmlns:a16="http://schemas.microsoft.com/office/drawing/2014/main" id="{ADD991E9-0A25-4E52-8957-3D0895FA7038}"/>
              </a:ext>
            </a:extLst>
          </p:cNvPr>
          <p:cNvSpPr>
            <a:spLocks noGrp="1"/>
          </p:cNvSpPr>
          <p:nvPr>
            <p:ph type="title"/>
          </p:nvPr>
        </p:nvSpPr>
        <p:spPr>
          <a:xfrm>
            <a:off x="577850" y="542925"/>
            <a:ext cx="7200900" cy="798513"/>
          </a:xfrm>
        </p:spPr>
        <p:txBody>
          <a:bodyPr/>
          <a:lstStyle/>
          <a:p>
            <a:pPr eaLnBrk="1" hangingPunct="1"/>
            <a:r>
              <a:rPr lang="en-US" altLang="en-US" dirty="0">
                <a:ea typeface="微軟正黑體" panose="020B0604030504040204" pitchFamily="34" charset="-120"/>
              </a:rPr>
              <a:t>Databases for</a:t>
            </a:r>
            <a:r>
              <a:rPr lang="zh-TW" altLang="en-US" dirty="0"/>
              <a:t> </a:t>
            </a:r>
            <a:r>
              <a:rPr lang="en-US" altLang="zh-TW" dirty="0"/>
              <a:t>News</a:t>
            </a:r>
            <a:endParaRPr lang="en-US" altLang="en-US" dirty="0">
              <a:ea typeface="微軟正黑體" panose="020B0604030504040204" pitchFamily="34" charset="-120"/>
            </a:endParaRPr>
          </a:p>
        </p:txBody>
      </p:sp>
      <p:sp>
        <p:nvSpPr>
          <p:cNvPr id="3" name="Content Placeholder 2">
            <a:extLst>
              <a:ext uri="{FF2B5EF4-FFF2-40B4-BE49-F238E27FC236}">
                <a16:creationId xmlns:a16="http://schemas.microsoft.com/office/drawing/2014/main" id="{98DDE1A6-6C38-4C64-B0BA-DF04718239EF}"/>
              </a:ext>
            </a:extLst>
          </p:cNvPr>
          <p:cNvSpPr>
            <a:spLocks noGrp="1"/>
          </p:cNvSpPr>
          <p:nvPr>
            <p:ph idx="1"/>
          </p:nvPr>
        </p:nvSpPr>
        <p:spPr>
          <a:xfrm>
            <a:off x="636823" y="1138237"/>
            <a:ext cx="8242300" cy="1295400"/>
          </a:xfrm>
        </p:spPr>
        <p:txBody>
          <a:bodyPr rtlCol="0">
            <a:normAutofit/>
          </a:bodyPr>
          <a:lstStyle/>
          <a:p>
            <a:pPr marL="384048" indent="-384048" eaLnBrk="1" fontAlgn="auto" hangingPunct="1">
              <a:spcBef>
                <a:spcPct val="0"/>
              </a:spcBef>
              <a:defRPr/>
            </a:pPr>
            <a:r>
              <a:rPr lang="en-US" altLang="zh-HK" sz="1400" dirty="0"/>
              <a:t>The Library subscribes to a number of online newspaper services, such as </a:t>
            </a:r>
            <a:r>
              <a:rPr lang="en-US" altLang="zh-HK" sz="1800" b="1" dirty="0"/>
              <a:t>Factiva, South China Morning Post (</a:t>
            </a:r>
            <a:r>
              <a:rPr lang="en-US" altLang="zh-HK" sz="1800" b="1" dirty="0" err="1"/>
              <a:t>ePaper</a:t>
            </a:r>
            <a:r>
              <a:rPr lang="en-US" altLang="zh-HK" sz="1800" b="1" dirty="0"/>
              <a:t> edition) and </a:t>
            </a:r>
            <a:r>
              <a:rPr lang="en-US" altLang="zh-HK" sz="1800" b="1" dirty="0" err="1"/>
              <a:t>WisersOne</a:t>
            </a:r>
            <a:r>
              <a:rPr lang="en-US" altLang="zh-HK" sz="1800" b="1" dirty="0"/>
              <a:t>, </a:t>
            </a:r>
            <a:r>
              <a:rPr lang="en-US" altLang="zh-HK" sz="1400" dirty="0"/>
              <a:t>providing online access to a range of newspapers from Hong Kong, China, Taiwan and overseas.</a:t>
            </a:r>
          </a:p>
          <a:p>
            <a:pPr marL="384048" indent="-384048" eaLnBrk="1" fontAlgn="auto" hangingPunct="1">
              <a:spcBef>
                <a:spcPct val="0"/>
              </a:spcBef>
              <a:defRPr/>
            </a:pPr>
            <a:endParaRPr lang="en-US" altLang="zh-HK" sz="1400" dirty="0"/>
          </a:p>
          <a:p>
            <a:pPr marL="384048" indent="-384048" eaLnBrk="1" fontAlgn="auto" hangingPunct="1">
              <a:spcBef>
                <a:spcPct val="0"/>
              </a:spcBef>
              <a:defRPr/>
            </a:pPr>
            <a:r>
              <a:rPr lang="en-US" altLang="zh-TW" sz="1400" dirty="0"/>
              <a:t>EdUHK Library Homepage &gt; Databases A-Z &gt; Refine the databases by “News”</a:t>
            </a:r>
          </a:p>
          <a:p>
            <a:pPr marL="0" indent="0" eaLnBrk="1" fontAlgn="auto" hangingPunct="1">
              <a:lnSpc>
                <a:spcPct val="100000"/>
              </a:lnSpc>
              <a:spcBef>
                <a:spcPts val="0"/>
              </a:spcBef>
              <a:spcAft>
                <a:spcPts val="0"/>
              </a:spcAft>
              <a:buFont typeface="Franklin Gothic Book" panose="020B0503020102020204" pitchFamily="34" charset="0"/>
              <a:buNone/>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p:txBody>
      </p:sp>
      <p:sp>
        <p:nvSpPr>
          <p:cNvPr id="7" name="Rounded Rectangle 6">
            <a:extLst>
              <a:ext uri="{FF2B5EF4-FFF2-40B4-BE49-F238E27FC236}">
                <a16:creationId xmlns:a16="http://schemas.microsoft.com/office/drawing/2014/main" id="{DF800728-1034-4581-B0BF-5721D8B322F3}"/>
              </a:ext>
            </a:extLst>
          </p:cNvPr>
          <p:cNvSpPr/>
          <p:nvPr/>
        </p:nvSpPr>
        <p:spPr>
          <a:xfrm>
            <a:off x="4644008" y="4077072"/>
            <a:ext cx="1368152" cy="43204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3014" name="Rectangle 6">
            <a:extLst>
              <a:ext uri="{FF2B5EF4-FFF2-40B4-BE49-F238E27FC236}">
                <a16:creationId xmlns:a16="http://schemas.microsoft.com/office/drawing/2014/main" id="{ED7114B2-060C-4424-9B70-FEDAE5AD281C}"/>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51D26B-7115-46CE-84FD-7AD104450412}" type="slidenum">
              <a:rPr lang="en-US" altLang="zh-TW" sz="1200" smtClean="0">
                <a:cs typeface="Arial" panose="020B0604020202020204" pitchFamily="34" charset="0"/>
              </a:rPr>
              <a:pPr/>
              <a:t>17</a:t>
            </a:fld>
            <a:endParaRPr lang="en-US" altLang="zh-TW" sz="1200">
              <a:cs typeface="Arial" panose="020B0604020202020204" pitchFamily="34" charset="0"/>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B476DFC-54A8-4E09-BD2B-21ED1AA19DCF}"/>
              </a:ext>
            </a:extLst>
          </p:cNvPr>
          <p:cNvSpPr txBox="1">
            <a:spLocks/>
          </p:cNvSpPr>
          <p:nvPr/>
        </p:nvSpPr>
        <p:spPr>
          <a:xfrm>
            <a:off x="971550" y="1052734"/>
            <a:ext cx="7200900" cy="4968875"/>
          </a:xfrm>
          <a:prstGeom prst="rect">
            <a:avLst/>
          </a:prstGeom>
        </p:spPr>
        <p:txBody>
          <a:bodyPr/>
          <a:lstStyle>
            <a:lvl1pPr marL="382588" indent="-382588" algn="l" defTabSz="685800" rtl="0" eaLnBrk="0" fontAlgn="base" hangingPunct="0">
              <a:lnSpc>
                <a:spcPct val="94000"/>
              </a:lnSpc>
              <a:spcBef>
                <a:spcPts val="1000"/>
              </a:spcBef>
              <a:spcAft>
                <a:spcPts val="200"/>
              </a:spcAft>
              <a:buFont typeface="Franklin Gothic Book" panose="020B0503020102020204" pitchFamily="34" charset="0"/>
              <a:buChar char="■"/>
              <a:defRPr sz="2000" kern="1200">
                <a:solidFill>
                  <a:schemeClr val="tx2"/>
                </a:solidFill>
                <a:latin typeface="+mn-lt"/>
                <a:ea typeface="+mn-ea"/>
                <a:cs typeface="+mn-cs"/>
              </a:defRPr>
            </a:lvl1pPr>
            <a:lvl2pPr marL="914400" indent="-382588" algn="l" defTabSz="685800" rtl="0" eaLnBrk="0" fontAlgn="base" hangingPunct="0">
              <a:lnSpc>
                <a:spcPct val="94000"/>
              </a:lnSpc>
              <a:spcBef>
                <a:spcPts val="500"/>
              </a:spcBef>
              <a:spcAft>
                <a:spcPts val="200"/>
              </a:spcAft>
              <a:buFont typeface="Franklin Gothic Book" panose="020B0503020102020204" pitchFamily="34" charset="0"/>
              <a:buChar char="–"/>
              <a:defRPr sz="2000" i="1" kern="1200">
                <a:solidFill>
                  <a:schemeClr val="tx2"/>
                </a:solidFill>
                <a:latin typeface="+mn-lt"/>
                <a:ea typeface="+mn-ea"/>
                <a:cs typeface="+mn-cs"/>
              </a:defRPr>
            </a:lvl2pPr>
            <a:lvl3pPr marL="1371600" indent="-382588" algn="l" defTabSz="685800" rtl="0" eaLnBrk="0" fontAlgn="base" hangingPunct="0">
              <a:lnSpc>
                <a:spcPct val="94000"/>
              </a:lnSpc>
              <a:spcBef>
                <a:spcPts val="500"/>
              </a:spcBef>
              <a:spcAft>
                <a:spcPts val="200"/>
              </a:spcAft>
              <a:buFont typeface="Franklin Gothic Book" panose="020B0503020102020204" pitchFamily="34" charset="0"/>
              <a:buChar char="■"/>
              <a:defRPr kern="1200">
                <a:solidFill>
                  <a:schemeClr val="tx2"/>
                </a:solidFill>
                <a:latin typeface="+mn-lt"/>
                <a:ea typeface="+mn-ea"/>
                <a:cs typeface="+mn-cs"/>
              </a:defRPr>
            </a:lvl3pPr>
            <a:lvl4pPr marL="1828800" indent="-382588" algn="l" defTabSz="685800" rtl="0" eaLnBrk="0" fontAlgn="base" hangingPunct="0">
              <a:lnSpc>
                <a:spcPct val="94000"/>
              </a:lnSpc>
              <a:spcBef>
                <a:spcPts val="500"/>
              </a:spcBef>
              <a:spcAft>
                <a:spcPts val="200"/>
              </a:spcAft>
              <a:buFont typeface="Franklin Gothic Book" panose="020B0503020102020204" pitchFamily="34" charset="0"/>
              <a:buChar char="–"/>
              <a:defRPr i="1" kern="1200">
                <a:solidFill>
                  <a:schemeClr val="tx2"/>
                </a:solidFill>
                <a:latin typeface="+mn-lt"/>
                <a:ea typeface="+mn-ea"/>
                <a:cs typeface="+mn-cs"/>
              </a:defRPr>
            </a:lvl4pPr>
            <a:lvl5pPr marL="2286000" indent="-382588" algn="l" defTabSz="685800" rtl="0" eaLnBrk="0" fontAlgn="base" hangingPunct="0">
              <a:lnSpc>
                <a:spcPct val="94000"/>
              </a:lnSpc>
              <a:spcBef>
                <a:spcPts val="500"/>
              </a:spcBef>
              <a:spcAft>
                <a:spcPts val="200"/>
              </a:spcAft>
              <a:buFont typeface="Franklin Gothic Book" panose="020B0503020102020204" pitchFamily="34" charset="0"/>
              <a:buChar char="■"/>
              <a:defRPr sz="1600" kern="120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eaLnBrk="1" hangingPunct="1">
              <a:lnSpc>
                <a:spcPct val="100000"/>
              </a:lnSpc>
              <a:spcBef>
                <a:spcPct val="0"/>
              </a:spcBef>
              <a:spcAft>
                <a:spcPct val="0"/>
              </a:spcAft>
              <a:buFont typeface="Franklin Gothic Book" panose="020B0503020102020204" pitchFamily="34" charset="0"/>
              <a:buNone/>
            </a:pPr>
            <a:endParaRPr kumimoji="0" lang="en-US" altLang="en-US">
              <a:ea typeface="微軟正黑體" panose="020B0604030504040204" pitchFamily="34" charset="-120"/>
            </a:endParaRPr>
          </a:p>
          <a:p>
            <a:pPr lvl="1" eaLnBrk="1" hangingPunct="1">
              <a:lnSpc>
                <a:spcPct val="100000"/>
              </a:lnSpc>
              <a:spcBef>
                <a:spcPct val="0"/>
              </a:spcBef>
              <a:spcAft>
                <a:spcPct val="0"/>
              </a:spcAft>
            </a:pPr>
            <a:endParaRPr kumimoji="0" lang="en-US" altLang="en-US" sz="1400">
              <a:ea typeface="微軟正黑體" panose="020B0604030504040204" pitchFamily="34" charset="-120"/>
            </a:endParaRPr>
          </a:p>
          <a:p>
            <a:pPr lvl="1" eaLnBrk="1" hangingPunct="1">
              <a:lnSpc>
                <a:spcPct val="100000"/>
              </a:lnSpc>
              <a:spcBef>
                <a:spcPct val="0"/>
              </a:spcBef>
              <a:spcAft>
                <a:spcPct val="0"/>
              </a:spcAft>
            </a:pPr>
            <a:endParaRPr kumimoji="0" lang="en-US" altLang="en-US" sz="1400">
              <a:ea typeface="微軟正黑體" panose="020B0604030504040204" pitchFamily="34" charset="-120"/>
            </a:endParaRPr>
          </a:p>
          <a:p>
            <a:pPr lvl="1" eaLnBrk="1" hangingPunct="1">
              <a:lnSpc>
                <a:spcPct val="100000"/>
              </a:lnSpc>
              <a:spcBef>
                <a:spcPct val="0"/>
              </a:spcBef>
              <a:spcAft>
                <a:spcPct val="0"/>
              </a:spcAft>
            </a:pPr>
            <a:endParaRPr kumimoji="0" lang="en-US" altLang="en-US" sz="1400">
              <a:ea typeface="微軟正黑體" panose="020B0604030504040204" pitchFamily="34" charset="-120"/>
            </a:endParaRPr>
          </a:p>
          <a:p>
            <a:pPr lvl="1" eaLnBrk="1" hangingPunct="1">
              <a:lnSpc>
                <a:spcPct val="100000"/>
              </a:lnSpc>
              <a:spcBef>
                <a:spcPct val="0"/>
              </a:spcBef>
              <a:spcAft>
                <a:spcPct val="0"/>
              </a:spcAft>
            </a:pPr>
            <a:endParaRPr kumimoji="0" lang="en-US" altLang="en-US" sz="1400">
              <a:ea typeface="微軟正黑體" panose="020B0604030504040204" pitchFamily="34" charset="-120"/>
            </a:endParaRPr>
          </a:p>
        </p:txBody>
      </p:sp>
      <p:sp>
        <p:nvSpPr>
          <p:cNvPr id="9" name="Title 1">
            <a:extLst>
              <a:ext uri="{FF2B5EF4-FFF2-40B4-BE49-F238E27FC236}">
                <a16:creationId xmlns:a16="http://schemas.microsoft.com/office/drawing/2014/main" id="{A8DE4C56-E998-4AC9-B861-89A863DA7C70}"/>
              </a:ext>
            </a:extLst>
          </p:cNvPr>
          <p:cNvSpPr txBox="1">
            <a:spLocks/>
          </p:cNvSpPr>
          <p:nvPr/>
        </p:nvSpPr>
        <p:spPr>
          <a:xfrm>
            <a:off x="577850" y="542925"/>
            <a:ext cx="7200900" cy="1157883"/>
          </a:xfrm>
          <a:prstGeom prst="rect">
            <a:avLst/>
          </a:prstGeom>
        </p:spPr>
        <p:txBody>
          <a:bodyPr/>
          <a:lstStyle>
            <a:lvl1pPr algn="l" defTabSz="685800"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2pPr>
            <a:lvl3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3pPr>
            <a:lvl4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4pPr>
            <a:lvl5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9pPr>
          </a:lstStyle>
          <a:p>
            <a:pPr eaLnBrk="1" hangingPunct="1"/>
            <a:r>
              <a:rPr kumimoji="0" lang="en-US" altLang="en-US" dirty="0">
                <a:ea typeface="微軟正黑體" panose="020B0604030504040204" pitchFamily="34" charset="-120"/>
              </a:rPr>
              <a:t>Databases for</a:t>
            </a:r>
            <a:r>
              <a:rPr kumimoji="0" lang="zh-TW" altLang="en-US" dirty="0"/>
              <a:t> </a:t>
            </a:r>
            <a:r>
              <a:rPr kumimoji="0" lang="en-US" altLang="zh-TW" dirty="0"/>
              <a:t>News – Factiva</a:t>
            </a:r>
          </a:p>
          <a:p>
            <a:pPr eaLnBrk="1" hangingPunct="1"/>
            <a:r>
              <a:rPr lang="en-US" altLang="zh-HK" sz="2000" dirty="0">
                <a:solidFill>
                  <a:srgbClr val="3333CC"/>
                </a:solidFill>
                <a:hlinkClick r:id="rId2"/>
              </a:rPr>
              <a:t>https://www.lib.eduhk.hk/databases/factiva</a:t>
            </a:r>
            <a:r>
              <a:rPr lang="en-US" altLang="zh-HK" sz="2000" dirty="0">
                <a:solidFill>
                  <a:srgbClr val="3333CC"/>
                </a:solidFill>
              </a:rPr>
              <a:t>  </a:t>
            </a:r>
            <a:endParaRPr kumimoji="0" lang="en-US" altLang="zh-TW" sz="2000" b="1" dirty="0">
              <a:solidFill>
                <a:srgbClr val="3333CC"/>
              </a:solidFill>
              <a:effectLst>
                <a:outerShdw blurRad="38100" dist="38100" dir="2700000" algn="tl">
                  <a:srgbClr val="C0C0C0"/>
                </a:outerShdw>
              </a:effectLst>
              <a:cs typeface="Times New Roman" pitchFamily="18" charset="0"/>
            </a:endParaRPr>
          </a:p>
          <a:p>
            <a:pPr eaLnBrk="1" hangingPunct="1"/>
            <a:endParaRPr kumimoji="0" lang="en-US" altLang="en-US" dirty="0">
              <a:ea typeface="微軟正黑體" panose="020B0604030504040204" pitchFamily="34" charset="-120"/>
            </a:endParaRPr>
          </a:p>
        </p:txBody>
      </p:sp>
      <p:sp>
        <p:nvSpPr>
          <p:cNvPr id="2" name="Rectangle 1">
            <a:extLst>
              <a:ext uri="{FF2B5EF4-FFF2-40B4-BE49-F238E27FC236}">
                <a16:creationId xmlns:a16="http://schemas.microsoft.com/office/drawing/2014/main" id="{71CDF7B7-41CB-4D02-A745-0ED540C480C2}"/>
              </a:ext>
            </a:extLst>
          </p:cNvPr>
          <p:cNvSpPr/>
          <p:nvPr/>
        </p:nvSpPr>
        <p:spPr>
          <a:xfrm>
            <a:off x="673680" y="1844824"/>
            <a:ext cx="7858759" cy="2031325"/>
          </a:xfrm>
          <a:prstGeom prst="rect">
            <a:avLst/>
          </a:prstGeom>
        </p:spPr>
        <p:txBody>
          <a:bodyPr wrap="square">
            <a:spAutoFit/>
          </a:bodyPr>
          <a:lstStyle/>
          <a:p>
            <a:r>
              <a:rPr lang="en-US" altLang="en-US" dirty="0"/>
              <a:t>Factiva is a valuable research tool for many disciplines, including political science, media studies, business, technology studies, social science, journalism, the arts, and more. The comprehensive database allows users to browse through a collection of global content sources from 200 countries, in 26 languages – including newspapers, continuously updated newswires from Dow Jones and Reuters, journals and magazines, websites, blogs, and multimedia. </a:t>
            </a:r>
            <a:r>
              <a:rPr lang="en-US" altLang="en-US" b="1" dirty="0"/>
              <a:t>[6 concurrent users only]</a:t>
            </a:r>
          </a:p>
        </p:txBody>
      </p:sp>
      <p:sp>
        <p:nvSpPr>
          <p:cNvPr id="7" name="Rectangle 6">
            <a:extLst>
              <a:ext uri="{FF2B5EF4-FFF2-40B4-BE49-F238E27FC236}">
                <a16:creationId xmlns:a16="http://schemas.microsoft.com/office/drawing/2014/main" id="{94B681B3-CFF3-41DD-BEC8-B58A1CF3ED01}"/>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51D26B-7115-46CE-84FD-7AD104450412}" type="slidenum">
              <a:rPr lang="en-US" altLang="zh-TW" sz="1200" smtClean="0">
                <a:cs typeface="Arial" panose="020B0604020202020204" pitchFamily="34" charset="0"/>
              </a:rPr>
              <a:pPr/>
              <a:t>18</a:t>
            </a:fld>
            <a:endParaRPr lang="en-US" altLang="zh-TW" sz="1200" dirty="0">
              <a:cs typeface="Arial" panose="020B060402020202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B476DFC-54A8-4E09-BD2B-21ED1AA19DCF}"/>
              </a:ext>
            </a:extLst>
          </p:cNvPr>
          <p:cNvSpPr txBox="1">
            <a:spLocks/>
          </p:cNvSpPr>
          <p:nvPr/>
        </p:nvSpPr>
        <p:spPr>
          <a:xfrm>
            <a:off x="1088787" y="1052736"/>
            <a:ext cx="7200900" cy="4968875"/>
          </a:xfrm>
          <a:prstGeom prst="rect">
            <a:avLst/>
          </a:prstGeom>
        </p:spPr>
        <p:txBody>
          <a:bodyPr/>
          <a:lstStyle>
            <a:lvl1pPr marL="382588" indent="-382588" algn="l" defTabSz="685800" rtl="0" eaLnBrk="0" fontAlgn="base" hangingPunct="0">
              <a:lnSpc>
                <a:spcPct val="94000"/>
              </a:lnSpc>
              <a:spcBef>
                <a:spcPts val="1000"/>
              </a:spcBef>
              <a:spcAft>
                <a:spcPts val="200"/>
              </a:spcAft>
              <a:buFont typeface="Franklin Gothic Book" panose="020B0503020102020204" pitchFamily="34" charset="0"/>
              <a:buChar char="■"/>
              <a:defRPr sz="2000" kern="1200">
                <a:solidFill>
                  <a:schemeClr val="tx2"/>
                </a:solidFill>
                <a:latin typeface="+mn-lt"/>
                <a:ea typeface="+mn-ea"/>
                <a:cs typeface="+mn-cs"/>
              </a:defRPr>
            </a:lvl1pPr>
            <a:lvl2pPr marL="914400" indent="-382588" algn="l" defTabSz="685800" rtl="0" eaLnBrk="0" fontAlgn="base" hangingPunct="0">
              <a:lnSpc>
                <a:spcPct val="94000"/>
              </a:lnSpc>
              <a:spcBef>
                <a:spcPts val="500"/>
              </a:spcBef>
              <a:spcAft>
                <a:spcPts val="200"/>
              </a:spcAft>
              <a:buFont typeface="Franklin Gothic Book" panose="020B0503020102020204" pitchFamily="34" charset="0"/>
              <a:buChar char="–"/>
              <a:defRPr sz="2000" i="1" kern="1200">
                <a:solidFill>
                  <a:schemeClr val="tx2"/>
                </a:solidFill>
                <a:latin typeface="+mn-lt"/>
                <a:ea typeface="+mn-ea"/>
                <a:cs typeface="+mn-cs"/>
              </a:defRPr>
            </a:lvl2pPr>
            <a:lvl3pPr marL="1371600" indent="-382588" algn="l" defTabSz="685800" rtl="0" eaLnBrk="0" fontAlgn="base" hangingPunct="0">
              <a:lnSpc>
                <a:spcPct val="94000"/>
              </a:lnSpc>
              <a:spcBef>
                <a:spcPts val="500"/>
              </a:spcBef>
              <a:spcAft>
                <a:spcPts val="200"/>
              </a:spcAft>
              <a:buFont typeface="Franklin Gothic Book" panose="020B0503020102020204" pitchFamily="34" charset="0"/>
              <a:buChar char="■"/>
              <a:defRPr kern="1200">
                <a:solidFill>
                  <a:schemeClr val="tx2"/>
                </a:solidFill>
                <a:latin typeface="+mn-lt"/>
                <a:ea typeface="+mn-ea"/>
                <a:cs typeface="+mn-cs"/>
              </a:defRPr>
            </a:lvl3pPr>
            <a:lvl4pPr marL="1828800" indent="-382588" algn="l" defTabSz="685800" rtl="0" eaLnBrk="0" fontAlgn="base" hangingPunct="0">
              <a:lnSpc>
                <a:spcPct val="94000"/>
              </a:lnSpc>
              <a:spcBef>
                <a:spcPts val="500"/>
              </a:spcBef>
              <a:spcAft>
                <a:spcPts val="200"/>
              </a:spcAft>
              <a:buFont typeface="Franklin Gothic Book" panose="020B0503020102020204" pitchFamily="34" charset="0"/>
              <a:buChar char="–"/>
              <a:defRPr i="1" kern="1200">
                <a:solidFill>
                  <a:schemeClr val="tx2"/>
                </a:solidFill>
                <a:latin typeface="+mn-lt"/>
                <a:ea typeface="+mn-ea"/>
                <a:cs typeface="+mn-cs"/>
              </a:defRPr>
            </a:lvl4pPr>
            <a:lvl5pPr marL="2286000" indent="-382588" algn="l" defTabSz="685800" rtl="0" eaLnBrk="0" fontAlgn="base" hangingPunct="0">
              <a:lnSpc>
                <a:spcPct val="94000"/>
              </a:lnSpc>
              <a:spcBef>
                <a:spcPts val="500"/>
              </a:spcBef>
              <a:spcAft>
                <a:spcPts val="200"/>
              </a:spcAft>
              <a:buFont typeface="Franklin Gothic Book" panose="020B0503020102020204" pitchFamily="34" charset="0"/>
              <a:buChar char="■"/>
              <a:defRPr sz="1600" kern="120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eaLnBrk="1" hangingPunct="1">
              <a:lnSpc>
                <a:spcPct val="100000"/>
              </a:lnSpc>
              <a:spcBef>
                <a:spcPct val="0"/>
              </a:spcBef>
              <a:spcAft>
                <a:spcPct val="0"/>
              </a:spcAft>
              <a:buFont typeface="Franklin Gothic Book" panose="020B0503020102020204" pitchFamily="34" charset="0"/>
              <a:buNone/>
            </a:pPr>
            <a:endParaRPr kumimoji="0" lang="en-US" altLang="en-US">
              <a:ea typeface="微軟正黑體" panose="020B0604030504040204" pitchFamily="34" charset="-120"/>
            </a:endParaRPr>
          </a:p>
          <a:p>
            <a:pPr lvl="1" eaLnBrk="1" hangingPunct="1">
              <a:lnSpc>
                <a:spcPct val="100000"/>
              </a:lnSpc>
              <a:spcBef>
                <a:spcPct val="0"/>
              </a:spcBef>
              <a:spcAft>
                <a:spcPct val="0"/>
              </a:spcAft>
            </a:pPr>
            <a:endParaRPr kumimoji="0" lang="en-US" altLang="en-US" sz="1400">
              <a:ea typeface="微軟正黑體" panose="020B0604030504040204" pitchFamily="34" charset="-120"/>
            </a:endParaRPr>
          </a:p>
          <a:p>
            <a:pPr lvl="1" eaLnBrk="1" hangingPunct="1">
              <a:lnSpc>
                <a:spcPct val="100000"/>
              </a:lnSpc>
              <a:spcBef>
                <a:spcPct val="0"/>
              </a:spcBef>
              <a:spcAft>
                <a:spcPct val="0"/>
              </a:spcAft>
            </a:pPr>
            <a:endParaRPr kumimoji="0" lang="en-US" altLang="en-US" sz="1400">
              <a:ea typeface="微軟正黑體" panose="020B0604030504040204" pitchFamily="34" charset="-120"/>
            </a:endParaRPr>
          </a:p>
          <a:p>
            <a:pPr lvl="1" eaLnBrk="1" hangingPunct="1">
              <a:lnSpc>
                <a:spcPct val="100000"/>
              </a:lnSpc>
              <a:spcBef>
                <a:spcPct val="0"/>
              </a:spcBef>
              <a:spcAft>
                <a:spcPct val="0"/>
              </a:spcAft>
            </a:pPr>
            <a:endParaRPr kumimoji="0" lang="en-US" altLang="en-US" sz="1400">
              <a:ea typeface="微軟正黑體" panose="020B0604030504040204" pitchFamily="34" charset="-120"/>
            </a:endParaRPr>
          </a:p>
          <a:p>
            <a:pPr lvl="1" eaLnBrk="1" hangingPunct="1">
              <a:lnSpc>
                <a:spcPct val="100000"/>
              </a:lnSpc>
              <a:spcBef>
                <a:spcPct val="0"/>
              </a:spcBef>
              <a:spcAft>
                <a:spcPct val="0"/>
              </a:spcAft>
            </a:pPr>
            <a:endParaRPr kumimoji="0" lang="en-US" altLang="en-US" sz="1400">
              <a:ea typeface="微軟正黑體" panose="020B0604030504040204" pitchFamily="34" charset="-120"/>
            </a:endParaRPr>
          </a:p>
        </p:txBody>
      </p:sp>
      <p:pic>
        <p:nvPicPr>
          <p:cNvPr id="10" name="Picture 4">
            <a:extLst>
              <a:ext uri="{FF2B5EF4-FFF2-40B4-BE49-F238E27FC236}">
                <a16:creationId xmlns:a16="http://schemas.microsoft.com/office/drawing/2014/main" id="{8D4C7E68-64C3-4580-AD9B-8D4A22C2FE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7187" y="2161458"/>
            <a:ext cx="8247426" cy="41493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9">
            <a:extLst>
              <a:ext uri="{FF2B5EF4-FFF2-40B4-BE49-F238E27FC236}">
                <a16:creationId xmlns:a16="http://schemas.microsoft.com/office/drawing/2014/main" id="{A50EBBD6-56EE-4C40-87AB-2F118228817E}"/>
              </a:ext>
            </a:extLst>
          </p:cNvPr>
          <p:cNvSpPr>
            <a:spLocks noChangeArrowheads="1"/>
          </p:cNvSpPr>
          <p:nvPr/>
        </p:nvSpPr>
        <p:spPr bwMode="auto">
          <a:xfrm>
            <a:off x="1727411" y="2736155"/>
            <a:ext cx="1564186" cy="217488"/>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12" name="Rectangle 9">
            <a:extLst>
              <a:ext uri="{FF2B5EF4-FFF2-40B4-BE49-F238E27FC236}">
                <a16:creationId xmlns:a16="http://schemas.microsoft.com/office/drawing/2014/main" id="{3C5A3E16-7AB5-4B6A-8E34-5F7F9D1513DC}"/>
              </a:ext>
            </a:extLst>
          </p:cNvPr>
          <p:cNvSpPr>
            <a:spLocks noChangeArrowheads="1"/>
          </p:cNvSpPr>
          <p:nvPr/>
        </p:nvSpPr>
        <p:spPr bwMode="auto">
          <a:xfrm>
            <a:off x="1727411" y="3429000"/>
            <a:ext cx="4932821" cy="34466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15" name="AutoShape 16">
            <a:extLst>
              <a:ext uri="{FF2B5EF4-FFF2-40B4-BE49-F238E27FC236}">
                <a16:creationId xmlns:a16="http://schemas.microsoft.com/office/drawing/2014/main" id="{C7B39EB0-ED8F-4195-81DB-F6C718C32C59}"/>
              </a:ext>
            </a:extLst>
          </p:cNvPr>
          <p:cNvSpPr>
            <a:spLocks/>
          </p:cNvSpPr>
          <p:nvPr/>
        </p:nvSpPr>
        <p:spPr bwMode="auto">
          <a:xfrm>
            <a:off x="3723645" y="2548830"/>
            <a:ext cx="2454275" cy="592138"/>
          </a:xfrm>
          <a:prstGeom prst="borderCallout2">
            <a:avLst>
              <a:gd name="adj1" fmla="val 12056"/>
              <a:gd name="adj2" fmla="val -60"/>
              <a:gd name="adj3" fmla="val 41245"/>
              <a:gd name="adj4" fmla="val -4620"/>
              <a:gd name="adj5" fmla="val 46514"/>
              <a:gd name="adj6" fmla="val -17375"/>
            </a:avLst>
          </a:prstGeom>
          <a:solidFill>
            <a:srgbClr val="FFC000"/>
          </a:solidFill>
          <a:ln w="9525">
            <a:solidFill>
              <a:schemeClr val="tx1"/>
            </a:solidFill>
            <a:miter lim="800000"/>
            <a:headEnd/>
            <a:tailEnd type="stealth" w="med" len="med"/>
          </a:ln>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400" dirty="0"/>
              <a:t>Enter your search term(s) in Free Text Search box</a:t>
            </a:r>
          </a:p>
        </p:txBody>
      </p:sp>
      <p:sp>
        <p:nvSpPr>
          <p:cNvPr id="45059" name="Rectangle 2">
            <a:extLst>
              <a:ext uri="{FF2B5EF4-FFF2-40B4-BE49-F238E27FC236}">
                <a16:creationId xmlns:a16="http://schemas.microsoft.com/office/drawing/2014/main" id="{CE4D5239-A564-4D93-ACB4-3E078790784D}"/>
              </a:ext>
            </a:extLst>
          </p:cNvPr>
          <p:cNvSpPr txBox="1">
            <a:spLocks noChangeArrowheads="1"/>
          </p:cNvSpPr>
          <p:nvPr/>
        </p:nvSpPr>
        <p:spPr bwMode="auto">
          <a:xfrm>
            <a:off x="1857124" y="1275275"/>
            <a:ext cx="5967551"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HK" altLang="zh-TW" sz="2000" dirty="0">
                <a:latin typeface="Microsoft Sans Serif" panose="020B0604020202020204" pitchFamily="34" charset="0"/>
                <a:cs typeface="Microsoft Sans Serif" panose="020B0604020202020204" pitchFamily="34" charset="0"/>
              </a:rPr>
              <a:t>Run a basic search with your search term(s)</a:t>
            </a:r>
            <a:endParaRPr kumimoji="0" lang="en-US" altLang="zh-TW" sz="2000" dirty="0">
              <a:latin typeface="Microsoft Sans Serif" panose="020B0604020202020204" pitchFamily="34" charset="0"/>
              <a:cs typeface="Microsoft Sans Serif" panose="020B0604020202020204" pitchFamily="34" charset="0"/>
            </a:endParaRPr>
          </a:p>
        </p:txBody>
      </p:sp>
      <p:sp>
        <p:nvSpPr>
          <p:cNvPr id="9" name="Title 1">
            <a:extLst>
              <a:ext uri="{FF2B5EF4-FFF2-40B4-BE49-F238E27FC236}">
                <a16:creationId xmlns:a16="http://schemas.microsoft.com/office/drawing/2014/main" id="{A8DE4C56-E998-4AC9-B861-89A863DA7C70}"/>
              </a:ext>
            </a:extLst>
          </p:cNvPr>
          <p:cNvSpPr txBox="1">
            <a:spLocks/>
          </p:cNvSpPr>
          <p:nvPr/>
        </p:nvSpPr>
        <p:spPr>
          <a:xfrm>
            <a:off x="577850" y="542925"/>
            <a:ext cx="7200900" cy="798513"/>
          </a:xfrm>
          <a:prstGeom prst="rect">
            <a:avLst/>
          </a:prstGeom>
        </p:spPr>
        <p:txBody>
          <a:bodyPr/>
          <a:lstStyle>
            <a:lvl1pPr algn="l" defTabSz="685800"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2pPr>
            <a:lvl3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3pPr>
            <a:lvl4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4pPr>
            <a:lvl5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9pPr>
          </a:lstStyle>
          <a:p>
            <a:pPr eaLnBrk="1" hangingPunct="1"/>
            <a:r>
              <a:rPr kumimoji="0" lang="en-US" altLang="en-US" dirty="0">
                <a:ea typeface="微軟正黑體" panose="020B0604030504040204" pitchFamily="34" charset="-120"/>
              </a:rPr>
              <a:t>Databases for</a:t>
            </a:r>
            <a:r>
              <a:rPr kumimoji="0" lang="zh-TW" altLang="en-US" dirty="0"/>
              <a:t> </a:t>
            </a:r>
            <a:r>
              <a:rPr kumimoji="0" lang="en-US" altLang="zh-TW" dirty="0"/>
              <a:t>News - Factiva</a:t>
            </a:r>
            <a:endParaRPr kumimoji="0" lang="en-US" altLang="en-US" dirty="0">
              <a:ea typeface="微軟正黑體" panose="020B0604030504040204" pitchFamily="34" charset="-120"/>
            </a:endParaRPr>
          </a:p>
        </p:txBody>
      </p:sp>
      <p:sp>
        <p:nvSpPr>
          <p:cNvPr id="13" name="Rectangle 6">
            <a:extLst>
              <a:ext uri="{FF2B5EF4-FFF2-40B4-BE49-F238E27FC236}">
                <a16:creationId xmlns:a16="http://schemas.microsoft.com/office/drawing/2014/main" id="{F4C17050-B2F4-4845-A45E-BB0172FB7B9A}"/>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51D26B-7115-46CE-84FD-7AD104450412}" type="slidenum">
              <a:rPr lang="en-US" altLang="zh-TW" sz="1200" smtClean="0">
                <a:cs typeface="Arial" panose="020B0604020202020204" pitchFamily="34" charset="0"/>
              </a:rPr>
              <a:pPr/>
              <a:t>19</a:t>
            </a:fld>
            <a:endParaRPr lang="en-US" altLang="zh-TW" sz="1200" dirty="0">
              <a:cs typeface="Arial" panose="020B0604020202020204" pitchFamily="34" charset="0"/>
            </a:endParaRPr>
          </a:p>
        </p:txBody>
      </p:sp>
    </p:spTree>
    <p:extLst>
      <p:ext uri="{BB962C8B-B14F-4D97-AF65-F5344CB8AC3E}">
        <p14:creationId xmlns:p14="http://schemas.microsoft.com/office/powerpoint/2010/main" val="18614953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C9198DDF-17A2-4F16-812F-CBE6D21851AE}"/>
              </a:ext>
            </a:extLst>
          </p:cNvPr>
          <p:cNvSpPr>
            <a:spLocks noGrp="1"/>
          </p:cNvSpPr>
          <p:nvPr>
            <p:ph type="title"/>
          </p:nvPr>
        </p:nvSpPr>
        <p:spPr>
          <a:xfrm>
            <a:off x="1028700" y="685800"/>
            <a:ext cx="7200900" cy="798513"/>
          </a:xfrm>
        </p:spPr>
        <p:txBody>
          <a:bodyPr/>
          <a:lstStyle/>
          <a:p>
            <a:pPr eaLnBrk="1" hangingPunct="1"/>
            <a:r>
              <a:rPr lang="en-US" altLang="en-US">
                <a:ea typeface="微軟正黑體" panose="020B0604030504040204" pitchFamily="34" charset="-120"/>
              </a:rPr>
              <a:t>Outline</a:t>
            </a:r>
          </a:p>
        </p:txBody>
      </p:sp>
      <p:sp>
        <p:nvSpPr>
          <p:cNvPr id="3" name="Content Placeholder 2">
            <a:extLst>
              <a:ext uri="{FF2B5EF4-FFF2-40B4-BE49-F238E27FC236}">
                <a16:creationId xmlns:a16="http://schemas.microsoft.com/office/drawing/2014/main" id="{117BC88D-A923-4647-9A33-FB6D408279F2}"/>
              </a:ext>
            </a:extLst>
          </p:cNvPr>
          <p:cNvSpPr>
            <a:spLocks noGrp="1"/>
          </p:cNvSpPr>
          <p:nvPr>
            <p:ph idx="1"/>
          </p:nvPr>
        </p:nvSpPr>
        <p:spPr>
          <a:xfrm>
            <a:off x="1028700" y="1628775"/>
            <a:ext cx="7200900" cy="4968875"/>
          </a:xfrm>
        </p:spPr>
        <p:txBody>
          <a:bodyPr rtlCol="0">
            <a:normAutofit/>
          </a:bodyPr>
          <a:lstStyle/>
          <a:p>
            <a:pPr marL="384048" indent="-384048" eaLnBrk="1" fontAlgn="auto" hangingPunct="1">
              <a:defRPr/>
            </a:pPr>
            <a:r>
              <a:rPr lang="en-US" dirty="0"/>
              <a:t>Hong Kong History in </a:t>
            </a:r>
            <a:r>
              <a:rPr lang="en-US" dirty="0" err="1"/>
              <a:t>iSearch</a:t>
            </a:r>
            <a:endParaRPr lang="en-US" dirty="0"/>
          </a:p>
          <a:p>
            <a:pPr marL="384048" indent="-384048" eaLnBrk="1" fontAlgn="auto" hangingPunct="1">
              <a:defRPr/>
            </a:pPr>
            <a:r>
              <a:rPr lang="en-US" dirty="0"/>
              <a:t>Databases for Journal Articles</a:t>
            </a:r>
          </a:p>
          <a:p>
            <a:pPr marL="384048" indent="-384048" eaLnBrk="1" fontAlgn="auto" hangingPunct="1">
              <a:defRPr/>
            </a:pPr>
            <a:r>
              <a:rPr lang="en-US" dirty="0"/>
              <a:t>Databases for News</a:t>
            </a:r>
          </a:p>
          <a:p>
            <a:pPr lvl="1" indent="-384048" eaLnBrk="1" fontAlgn="auto" hangingPunct="1">
              <a:lnSpc>
                <a:spcPct val="100000"/>
              </a:lnSpc>
              <a:spcBef>
                <a:spcPts val="0"/>
              </a:spcBef>
              <a:spcAft>
                <a:spcPts val="0"/>
              </a:spcAft>
              <a:defRPr/>
            </a:pPr>
            <a:r>
              <a:rPr lang="en-US" sz="1400" dirty="0"/>
              <a:t>Factiva</a:t>
            </a:r>
          </a:p>
          <a:p>
            <a:pPr lvl="1" indent="-384048" eaLnBrk="1" fontAlgn="auto" hangingPunct="1">
              <a:lnSpc>
                <a:spcPct val="100000"/>
              </a:lnSpc>
              <a:spcBef>
                <a:spcPts val="0"/>
              </a:spcBef>
              <a:spcAft>
                <a:spcPts val="0"/>
              </a:spcAft>
              <a:defRPr/>
            </a:pPr>
            <a:r>
              <a:rPr lang="en-US" sz="1400" dirty="0"/>
              <a:t>ProQuest Historical Newspapers: South China Morning Post (1903-2001)</a:t>
            </a:r>
          </a:p>
          <a:p>
            <a:pPr lvl="1" indent="-384048" eaLnBrk="1" fontAlgn="auto" hangingPunct="1">
              <a:lnSpc>
                <a:spcPct val="100000"/>
              </a:lnSpc>
              <a:spcBef>
                <a:spcPts val="0"/>
              </a:spcBef>
              <a:spcAft>
                <a:spcPts val="0"/>
              </a:spcAft>
              <a:defRPr/>
            </a:pPr>
            <a:r>
              <a:rPr lang="en-US" sz="1400" dirty="0" err="1"/>
              <a:t>WisersOne</a:t>
            </a:r>
            <a:endParaRPr lang="en-US" sz="1400" dirty="0"/>
          </a:p>
          <a:p>
            <a:pPr marL="530352" lvl="1" indent="0" eaLnBrk="1" fontAlgn="auto" hangingPunct="1">
              <a:lnSpc>
                <a:spcPct val="100000"/>
              </a:lnSpc>
              <a:spcBef>
                <a:spcPts val="0"/>
              </a:spcBef>
              <a:spcAft>
                <a:spcPts val="0"/>
              </a:spcAft>
              <a:buFont typeface="Franklin Gothic Book" panose="020B0503020102020204" pitchFamily="34" charset="0"/>
              <a:buNone/>
              <a:defRPr/>
            </a:pPr>
            <a:endParaRPr lang="en-US" sz="1400" dirty="0"/>
          </a:p>
          <a:p>
            <a:pPr marL="384048" indent="-384048" eaLnBrk="1" fontAlgn="auto" hangingPunct="1">
              <a:lnSpc>
                <a:spcPct val="100000"/>
              </a:lnSpc>
              <a:spcBef>
                <a:spcPts val="0"/>
              </a:spcBef>
              <a:spcAft>
                <a:spcPts val="0"/>
              </a:spcAft>
              <a:defRPr/>
            </a:pPr>
            <a:r>
              <a:rPr lang="en-US" dirty="0"/>
              <a:t>Databases for E-Book</a:t>
            </a:r>
          </a:p>
          <a:p>
            <a:pPr lvl="1" indent="-384048" eaLnBrk="1" fontAlgn="auto" hangingPunct="1">
              <a:lnSpc>
                <a:spcPct val="100000"/>
              </a:lnSpc>
              <a:spcBef>
                <a:spcPts val="0"/>
              </a:spcBef>
              <a:spcAft>
                <a:spcPts val="0"/>
              </a:spcAft>
              <a:defRPr/>
            </a:pPr>
            <a:r>
              <a:rPr lang="en-US" sz="1400" dirty="0" err="1"/>
              <a:t>Chinamaxx</a:t>
            </a:r>
            <a:r>
              <a:rPr lang="en-US" sz="1400" dirty="0"/>
              <a:t> Digital Libraries</a:t>
            </a:r>
          </a:p>
          <a:p>
            <a:pPr marL="530352" lvl="1" indent="0" eaLnBrk="1" fontAlgn="auto" hangingPunct="1">
              <a:lnSpc>
                <a:spcPct val="100000"/>
              </a:lnSpc>
              <a:spcBef>
                <a:spcPts val="0"/>
              </a:spcBef>
              <a:spcAft>
                <a:spcPts val="0"/>
              </a:spcAft>
              <a:buFont typeface="Franklin Gothic Book" panose="020B0503020102020204" pitchFamily="34" charset="0"/>
              <a:buNone/>
              <a:defRPr/>
            </a:pPr>
            <a:endParaRPr lang="en-US" sz="1400" dirty="0"/>
          </a:p>
          <a:p>
            <a:pPr marL="384048" indent="-384048" eaLnBrk="1" fontAlgn="auto" hangingPunct="1">
              <a:lnSpc>
                <a:spcPct val="100000"/>
              </a:lnSpc>
              <a:spcBef>
                <a:spcPts val="0"/>
              </a:spcBef>
              <a:spcAft>
                <a:spcPts val="0"/>
              </a:spcAft>
              <a:defRPr/>
            </a:pPr>
            <a:r>
              <a:rPr lang="en-US" dirty="0"/>
              <a:t>E-resources about Hong Kong History</a:t>
            </a:r>
          </a:p>
          <a:p>
            <a:pPr marL="384048" indent="-384048" eaLnBrk="1" fontAlgn="auto" hangingPunct="1">
              <a:lnSpc>
                <a:spcPct val="100000"/>
              </a:lnSpc>
              <a:spcBef>
                <a:spcPts val="0"/>
              </a:spcBef>
              <a:spcAft>
                <a:spcPts val="0"/>
              </a:spcAft>
              <a:defRPr/>
            </a:pPr>
            <a:endParaRPr lang="en-US" dirty="0"/>
          </a:p>
          <a:p>
            <a:pPr marL="384048" indent="-384048" eaLnBrk="1" fontAlgn="auto" hangingPunct="1">
              <a:lnSpc>
                <a:spcPct val="100000"/>
              </a:lnSpc>
              <a:spcBef>
                <a:spcPts val="0"/>
              </a:spcBef>
              <a:spcAft>
                <a:spcPts val="0"/>
              </a:spcAft>
              <a:defRPr/>
            </a:pPr>
            <a:r>
              <a:rPr lang="en-US" dirty="0"/>
              <a:t>Other Libraries’ Digitization Projects</a:t>
            </a:r>
          </a:p>
          <a:p>
            <a:pPr marL="384048" indent="-384048" eaLnBrk="1" fontAlgn="auto" hangingPunct="1">
              <a:lnSpc>
                <a:spcPct val="100000"/>
              </a:lnSpc>
              <a:spcBef>
                <a:spcPts val="0"/>
              </a:spcBef>
              <a:spcAft>
                <a:spcPts val="0"/>
              </a:spcAft>
              <a:defRPr/>
            </a:pPr>
            <a:endParaRPr lang="en-US" dirty="0"/>
          </a:p>
          <a:p>
            <a:pPr marL="384048" indent="-384048" eaLnBrk="1" fontAlgn="auto" hangingPunct="1">
              <a:lnSpc>
                <a:spcPct val="100000"/>
              </a:lnSpc>
              <a:spcBef>
                <a:spcPts val="0"/>
              </a:spcBef>
              <a:spcAft>
                <a:spcPts val="0"/>
              </a:spcAft>
              <a:defRPr/>
            </a:pPr>
            <a:r>
              <a:rPr lang="en-US" dirty="0"/>
              <a:t>Internet Resources</a:t>
            </a: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a:p>
            <a:pPr lvl="1" indent="-384048" eaLnBrk="1" fontAlgn="auto" hangingPunct="1">
              <a:lnSpc>
                <a:spcPct val="100000"/>
              </a:lnSpc>
              <a:spcBef>
                <a:spcPts val="0"/>
              </a:spcBef>
              <a:spcAft>
                <a:spcPts val="0"/>
              </a:spcAft>
              <a:defRPr/>
            </a:pPr>
            <a:endParaRPr lang="en-US" sz="1400" dirty="0"/>
          </a:p>
        </p:txBody>
      </p:sp>
      <p:sp>
        <p:nvSpPr>
          <p:cNvPr id="19460" name="Rectangle 6">
            <a:extLst>
              <a:ext uri="{FF2B5EF4-FFF2-40B4-BE49-F238E27FC236}">
                <a16:creationId xmlns:a16="http://schemas.microsoft.com/office/drawing/2014/main" id="{53B2B2EF-A039-4AE0-ADD9-AD881B4BAEC7}"/>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A6B6FA6-A033-436E-BEBC-37A1147D4A70}" type="slidenum">
              <a:rPr lang="en-US" altLang="zh-TW" sz="1200" smtClean="0">
                <a:cs typeface="Arial" panose="020B0604020202020204" pitchFamily="34" charset="0"/>
              </a:rPr>
              <a:pPr/>
              <a:t>2</a:t>
            </a:fld>
            <a:endParaRPr lang="en-US" altLang="zh-TW" sz="120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BF949D-7121-4990-A360-9D2D6CCC5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369" y="1568558"/>
            <a:ext cx="8304997" cy="4808430"/>
          </a:xfrm>
          <a:prstGeom prst="rect">
            <a:avLst/>
          </a:prstGeom>
          <a:ln>
            <a:noFill/>
          </a:ln>
          <a:effectLst>
            <a:outerShdw blurRad="190500" algn="tl" rotWithShape="0">
              <a:srgbClr val="000000">
                <a:alpha val="70000"/>
              </a:srgbClr>
            </a:outerShdw>
          </a:effectLst>
        </p:spPr>
      </p:pic>
      <p:sp>
        <p:nvSpPr>
          <p:cNvPr id="46083" name="Rectangle 2">
            <a:extLst>
              <a:ext uri="{FF2B5EF4-FFF2-40B4-BE49-F238E27FC236}">
                <a16:creationId xmlns:a16="http://schemas.microsoft.com/office/drawing/2014/main" id="{7085B30D-2DB8-445D-8DB8-CF1FA0E85101}"/>
              </a:ext>
            </a:extLst>
          </p:cNvPr>
          <p:cNvSpPr txBox="1">
            <a:spLocks noChangeArrowheads="1"/>
          </p:cNvSpPr>
          <p:nvPr/>
        </p:nvSpPr>
        <p:spPr bwMode="auto">
          <a:xfrm>
            <a:off x="615950" y="861213"/>
            <a:ext cx="8492554"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000" dirty="0">
                <a:latin typeface="Microsoft Sans Serif" panose="020B0604020202020204" pitchFamily="34" charset="0"/>
                <a:cs typeface="Microsoft Sans Serif" panose="020B0604020202020204" pitchFamily="34" charset="0"/>
              </a:rPr>
              <a:t>Free Text Search, e.g. “health care reform” + last 2 years + Greater China</a:t>
            </a:r>
          </a:p>
        </p:txBody>
      </p:sp>
      <p:sp>
        <p:nvSpPr>
          <p:cNvPr id="46084" name="Rectangle 9">
            <a:extLst>
              <a:ext uri="{FF2B5EF4-FFF2-40B4-BE49-F238E27FC236}">
                <a16:creationId xmlns:a16="http://schemas.microsoft.com/office/drawing/2014/main" id="{1668D129-1DD8-448E-A4B3-1D262BF3A370}"/>
              </a:ext>
            </a:extLst>
          </p:cNvPr>
          <p:cNvSpPr>
            <a:spLocks noChangeArrowheads="1"/>
          </p:cNvSpPr>
          <p:nvPr/>
        </p:nvSpPr>
        <p:spPr bwMode="auto">
          <a:xfrm>
            <a:off x="1573745" y="2898790"/>
            <a:ext cx="1190625" cy="1322298"/>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8" name="AutoShape 16">
            <a:extLst>
              <a:ext uri="{FF2B5EF4-FFF2-40B4-BE49-F238E27FC236}">
                <a16:creationId xmlns:a16="http://schemas.microsoft.com/office/drawing/2014/main" id="{2453D3BE-0254-4AB7-AAD0-D9281F139F6C}"/>
              </a:ext>
            </a:extLst>
          </p:cNvPr>
          <p:cNvSpPr>
            <a:spLocks/>
          </p:cNvSpPr>
          <p:nvPr/>
        </p:nvSpPr>
        <p:spPr bwMode="auto">
          <a:xfrm>
            <a:off x="2843833" y="3177381"/>
            <a:ext cx="2808287" cy="503237"/>
          </a:xfrm>
          <a:prstGeom prst="borderCallout2">
            <a:avLst>
              <a:gd name="adj1" fmla="val 99120"/>
              <a:gd name="adj2" fmla="val 34199"/>
              <a:gd name="adj3" fmla="val 162706"/>
              <a:gd name="adj4" fmla="val 21389"/>
              <a:gd name="adj5" fmla="val 178258"/>
              <a:gd name="adj6" fmla="val -13245"/>
            </a:avLst>
          </a:prstGeom>
          <a:solidFill>
            <a:srgbClr val="FFC000"/>
          </a:solidFill>
          <a:ln w="9525">
            <a:solidFill>
              <a:schemeClr val="tx1"/>
            </a:solidFill>
            <a:miter lim="800000"/>
            <a:headEnd/>
            <a:tailEnd type="stealth" w="med" len="med"/>
          </a:ln>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400" dirty="0"/>
              <a:t>Click the arrow to expand the menu from each category</a:t>
            </a:r>
          </a:p>
        </p:txBody>
      </p:sp>
      <p:sp>
        <p:nvSpPr>
          <p:cNvPr id="46087" name="Rectangle 9">
            <a:extLst>
              <a:ext uri="{FF2B5EF4-FFF2-40B4-BE49-F238E27FC236}">
                <a16:creationId xmlns:a16="http://schemas.microsoft.com/office/drawing/2014/main" id="{5DD3A442-65EF-459D-BD8A-EA8424C876E7}"/>
              </a:ext>
            </a:extLst>
          </p:cNvPr>
          <p:cNvSpPr>
            <a:spLocks noChangeArrowheads="1"/>
          </p:cNvSpPr>
          <p:nvPr/>
        </p:nvSpPr>
        <p:spPr bwMode="auto">
          <a:xfrm>
            <a:off x="734815" y="2276872"/>
            <a:ext cx="679450" cy="20637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2" name="Rectangle 1">
            <a:extLst>
              <a:ext uri="{FF2B5EF4-FFF2-40B4-BE49-F238E27FC236}">
                <a16:creationId xmlns:a16="http://schemas.microsoft.com/office/drawing/2014/main" id="{F4C1460F-FC6A-4716-97AE-EF973538FC13}"/>
              </a:ext>
            </a:extLst>
          </p:cNvPr>
          <p:cNvSpPr/>
          <p:nvPr/>
        </p:nvSpPr>
        <p:spPr>
          <a:xfrm>
            <a:off x="539552" y="2492896"/>
            <a:ext cx="1311275" cy="287337"/>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More search tips</a:t>
            </a:r>
          </a:p>
        </p:txBody>
      </p:sp>
      <p:sp>
        <p:nvSpPr>
          <p:cNvPr id="46090" name="Rectangle 9">
            <a:extLst>
              <a:ext uri="{FF2B5EF4-FFF2-40B4-BE49-F238E27FC236}">
                <a16:creationId xmlns:a16="http://schemas.microsoft.com/office/drawing/2014/main" id="{1ABF1FB9-AF36-4A12-A41F-C51A4F1A0AA8}"/>
              </a:ext>
            </a:extLst>
          </p:cNvPr>
          <p:cNvSpPr>
            <a:spLocks noChangeArrowheads="1"/>
          </p:cNvSpPr>
          <p:nvPr/>
        </p:nvSpPr>
        <p:spPr bwMode="auto">
          <a:xfrm>
            <a:off x="8540626" y="1534739"/>
            <a:ext cx="423862" cy="36512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12" name="Title 1">
            <a:extLst>
              <a:ext uri="{FF2B5EF4-FFF2-40B4-BE49-F238E27FC236}">
                <a16:creationId xmlns:a16="http://schemas.microsoft.com/office/drawing/2014/main" id="{2C4EA546-AA15-42A1-A4F4-BC45B697D712}"/>
              </a:ext>
            </a:extLst>
          </p:cNvPr>
          <p:cNvSpPr txBox="1">
            <a:spLocks/>
          </p:cNvSpPr>
          <p:nvPr/>
        </p:nvSpPr>
        <p:spPr>
          <a:xfrm>
            <a:off x="579438" y="132550"/>
            <a:ext cx="7200900" cy="798513"/>
          </a:xfrm>
          <a:prstGeom prst="rect">
            <a:avLst/>
          </a:prstGeom>
        </p:spPr>
        <p:txBody>
          <a:bodyPr/>
          <a:lstStyle>
            <a:lvl1pPr algn="l" defTabSz="685800"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2pPr>
            <a:lvl3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3pPr>
            <a:lvl4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4pPr>
            <a:lvl5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9pPr>
          </a:lstStyle>
          <a:p>
            <a:pPr eaLnBrk="1" hangingPunct="1"/>
            <a:r>
              <a:rPr kumimoji="0" lang="en-US" altLang="en-US" dirty="0">
                <a:ea typeface="微軟正黑體" panose="020B0604030504040204" pitchFamily="34" charset="-120"/>
              </a:rPr>
              <a:t>Databases for</a:t>
            </a:r>
            <a:r>
              <a:rPr kumimoji="0" lang="zh-TW" altLang="en-US" dirty="0"/>
              <a:t> </a:t>
            </a:r>
            <a:r>
              <a:rPr kumimoji="0" lang="en-US" altLang="zh-TW" dirty="0"/>
              <a:t>News - Factiva</a:t>
            </a:r>
            <a:endParaRPr kumimoji="0" lang="en-US" altLang="en-US" dirty="0">
              <a:ea typeface="微軟正黑體" panose="020B0604030504040204" pitchFamily="34" charset="-120"/>
            </a:endParaRPr>
          </a:p>
        </p:txBody>
      </p:sp>
      <p:sp>
        <p:nvSpPr>
          <p:cNvPr id="14" name="Rectangle 6">
            <a:extLst>
              <a:ext uri="{FF2B5EF4-FFF2-40B4-BE49-F238E27FC236}">
                <a16:creationId xmlns:a16="http://schemas.microsoft.com/office/drawing/2014/main" id="{3BC4D286-5855-4F45-83F9-0BC5370E0881}"/>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51D26B-7115-46CE-84FD-7AD104450412}" type="slidenum">
              <a:rPr lang="en-US" altLang="zh-TW" sz="1200" smtClean="0">
                <a:cs typeface="Arial" panose="020B0604020202020204" pitchFamily="34" charset="0"/>
              </a:rPr>
              <a:pPr/>
              <a:t>20</a:t>
            </a:fld>
            <a:endParaRPr lang="en-US" altLang="zh-TW" sz="1200" dirty="0">
              <a:cs typeface="Arial" panose="020B0604020202020204" pitchFamily="34" charset="0"/>
            </a:endParaRPr>
          </a:p>
        </p:txBody>
      </p:sp>
    </p:spTree>
    <p:extLst>
      <p:ext uri="{BB962C8B-B14F-4D97-AF65-F5344CB8AC3E}">
        <p14:creationId xmlns:p14="http://schemas.microsoft.com/office/powerpoint/2010/main" val="25540300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EB02E7-7B0A-420C-B4EA-F84DF675D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477" y="1256417"/>
            <a:ext cx="8343136" cy="4828323"/>
          </a:xfrm>
          <a:prstGeom prst="rect">
            <a:avLst/>
          </a:prstGeom>
          <a:ln>
            <a:noFill/>
          </a:ln>
          <a:effectLst>
            <a:outerShdw blurRad="190500" algn="tl" rotWithShape="0">
              <a:srgbClr val="000000">
                <a:alpha val="70000"/>
              </a:srgbClr>
            </a:outerShdw>
          </a:effectLst>
        </p:spPr>
      </p:pic>
      <p:sp>
        <p:nvSpPr>
          <p:cNvPr id="48131" name="Rectangle 9">
            <a:extLst>
              <a:ext uri="{FF2B5EF4-FFF2-40B4-BE49-F238E27FC236}">
                <a16:creationId xmlns:a16="http://schemas.microsoft.com/office/drawing/2014/main" id="{F6432A3F-9F09-452A-B8B0-1734060A4DA6}"/>
              </a:ext>
            </a:extLst>
          </p:cNvPr>
          <p:cNvSpPr>
            <a:spLocks noChangeArrowheads="1"/>
          </p:cNvSpPr>
          <p:nvPr/>
        </p:nvSpPr>
        <p:spPr bwMode="auto">
          <a:xfrm>
            <a:off x="616603" y="2420887"/>
            <a:ext cx="1507125" cy="345638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dirty="0"/>
          </a:p>
        </p:txBody>
      </p:sp>
      <p:sp>
        <p:nvSpPr>
          <p:cNvPr id="48132" name="Rectangle 9">
            <a:extLst>
              <a:ext uri="{FF2B5EF4-FFF2-40B4-BE49-F238E27FC236}">
                <a16:creationId xmlns:a16="http://schemas.microsoft.com/office/drawing/2014/main" id="{94219F13-EBEA-4AFD-8593-40BE3E206658}"/>
              </a:ext>
            </a:extLst>
          </p:cNvPr>
          <p:cNvSpPr>
            <a:spLocks noChangeArrowheads="1"/>
          </p:cNvSpPr>
          <p:nvPr/>
        </p:nvSpPr>
        <p:spPr bwMode="auto">
          <a:xfrm>
            <a:off x="683568" y="1988840"/>
            <a:ext cx="3795815" cy="216669"/>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6" name="Rectangle 5">
            <a:extLst>
              <a:ext uri="{FF2B5EF4-FFF2-40B4-BE49-F238E27FC236}">
                <a16:creationId xmlns:a16="http://schemas.microsoft.com/office/drawing/2014/main" id="{96D5DF83-A8BE-48DA-86F4-6C7F9A006AA5}"/>
              </a:ext>
            </a:extLst>
          </p:cNvPr>
          <p:cNvSpPr/>
          <p:nvPr/>
        </p:nvSpPr>
        <p:spPr>
          <a:xfrm>
            <a:off x="719309" y="5947940"/>
            <a:ext cx="1311275" cy="433388"/>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HK" sz="1200" dirty="0">
                <a:solidFill>
                  <a:schemeClr val="tx1"/>
                </a:solidFill>
              </a:rPr>
              <a:t>Filter and refine search results</a:t>
            </a:r>
            <a:endParaRPr lang="en-US" sz="1200" dirty="0">
              <a:solidFill>
                <a:schemeClr val="tx1"/>
              </a:solidFill>
            </a:endParaRPr>
          </a:p>
        </p:txBody>
      </p:sp>
      <p:sp>
        <p:nvSpPr>
          <p:cNvPr id="7" name="Rectangle 6">
            <a:extLst>
              <a:ext uri="{FF2B5EF4-FFF2-40B4-BE49-F238E27FC236}">
                <a16:creationId xmlns:a16="http://schemas.microsoft.com/office/drawing/2014/main" id="{76EB8BD8-14EF-453B-AB27-4BBAD0F02334}"/>
              </a:ext>
            </a:extLst>
          </p:cNvPr>
          <p:cNvSpPr/>
          <p:nvPr/>
        </p:nvSpPr>
        <p:spPr>
          <a:xfrm>
            <a:off x="4593137" y="1771476"/>
            <a:ext cx="1311275" cy="433388"/>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No. of results by sources</a:t>
            </a:r>
          </a:p>
        </p:txBody>
      </p:sp>
      <p:sp>
        <p:nvSpPr>
          <p:cNvPr id="48136" name="Rectangle 9">
            <a:extLst>
              <a:ext uri="{FF2B5EF4-FFF2-40B4-BE49-F238E27FC236}">
                <a16:creationId xmlns:a16="http://schemas.microsoft.com/office/drawing/2014/main" id="{71D04E0C-6F7A-4EB0-B67F-920EEAF09833}"/>
              </a:ext>
            </a:extLst>
          </p:cNvPr>
          <p:cNvSpPr>
            <a:spLocks noChangeArrowheads="1"/>
          </p:cNvSpPr>
          <p:nvPr/>
        </p:nvSpPr>
        <p:spPr bwMode="auto">
          <a:xfrm>
            <a:off x="2365250" y="2433573"/>
            <a:ext cx="6311206" cy="3443699"/>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9" name="Rectangle 8">
            <a:extLst>
              <a:ext uri="{FF2B5EF4-FFF2-40B4-BE49-F238E27FC236}">
                <a16:creationId xmlns:a16="http://schemas.microsoft.com/office/drawing/2014/main" id="{282E1FF8-4A65-4E1C-B20C-32E41697861C}"/>
              </a:ext>
            </a:extLst>
          </p:cNvPr>
          <p:cNvSpPr/>
          <p:nvPr/>
        </p:nvSpPr>
        <p:spPr>
          <a:xfrm>
            <a:off x="6876256" y="1772816"/>
            <a:ext cx="1080120" cy="4318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Result list</a:t>
            </a:r>
          </a:p>
        </p:txBody>
      </p:sp>
      <p:sp>
        <p:nvSpPr>
          <p:cNvPr id="10" name="Title 1">
            <a:extLst>
              <a:ext uri="{FF2B5EF4-FFF2-40B4-BE49-F238E27FC236}">
                <a16:creationId xmlns:a16="http://schemas.microsoft.com/office/drawing/2014/main" id="{E03F473E-8E6E-4428-B0AC-D5ECC16D39C3}"/>
              </a:ext>
            </a:extLst>
          </p:cNvPr>
          <p:cNvSpPr txBox="1">
            <a:spLocks/>
          </p:cNvSpPr>
          <p:nvPr/>
        </p:nvSpPr>
        <p:spPr>
          <a:xfrm>
            <a:off x="579438" y="132550"/>
            <a:ext cx="7200900" cy="798513"/>
          </a:xfrm>
          <a:prstGeom prst="rect">
            <a:avLst/>
          </a:prstGeom>
        </p:spPr>
        <p:txBody>
          <a:bodyPr/>
          <a:lstStyle>
            <a:lvl1pPr algn="l" defTabSz="685800"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2pPr>
            <a:lvl3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3pPr>
            <a:lvl4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4pPr>
            <a:lvl5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9pPr>
          </a:lstStyle>
          <a:p>
            <a:pPr eaLnBrk="1" hangingPunct="1"/>
            <a:r>
              <a:rPr kumimoji="0" lang="en-US" altLang="en-US" dirty="0">
                <a:ea typeface="微軟正黑體" panose="020B0604030504040204" pitchFamily="34" charset="-120"/>
              </a:rPr>
              <a:t>Databases for</a:t>
            </a:r>
            <a:r>
              <a:rPr kumimoji="0" lang="zh-TW" altLang="en-US" dirty="0"/>
              <a:t> </a:t>
            </a:r>
            <a:r>
              <a:rPr kumimoji="0" lang="en-US" altLang="zh-TW" dirty="0"/>
              <a:t>News - Factiva</a:t>
            </a:r>
            <a:endParaRPr kumimoji="0" lang="en-US" altLang="en-US" dirty="0">
              <a:ea typeface="微軟正黑體" panose="020B0604030504040204" pitchFamily="34" charset="-120"/>
            </a:endParaRPr>
          </a:p>
        </p:txBody>
      </p:sp>
      <p:sp>
        <p:nvSpPr>
          <p:cNvPr id="12" name="Rectangle 6">
            <a:extLst>
              <a:ext uri="{FF2B5EF4-FFF2-40B4-BE49-F238E27FC236}">
                <a16:creationId xmlns:a16="http://schemas.microsoft.com/office/drawing/2014/main" id="{EFAFC217-C1DB-44B1-8AF6-2D26D3C9418E}"/>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51D26B-7115-46CE-84FD-7AD104450412}" type="slidenum">
              <a:rPr lang="en-US" altLang="zh-TW" sz="1200" smtClean="0">
                <a:cs typeface="Arial" panose="020B0604020202020204" pitchFamily="34" charset="0"/>
              </a:rPr>
              <a:pPr/>
              <a:t>21</a:t>
            </a:fld>
            <a:endParaRPr lang="en-US" altLang="zh-TW" sz="1200" dirty="0">
              <a:cs typeface="Arial" panose="020B0604020202020204" pitchFamily="34" charset="0"/>
            </a:endParaRPr>
          </a:p>
        </p:txBody>
      </p:sp>
    </p:spTree>
    <p:extLst>
      <p:ext uri="{BB962C8B-B14F-4D97-AF65-F5344CB8AC3E}">
        <p14:creationId xmlns:p14="http://schemas.microsoft.com/office/powerpoint/2010/main" val="6009195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1A4CF3-2DDB-4FE6-A753-4CA49CE4D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249826"/>
            <a:ext cx="8267298" cy="4790396"/>
          </a:xfrm>
          <a:prstGeom prst="rect">
            <a:avLst/>
          </a:prstGeom>
          <a:ln>
            <a:noFill/>
          </a:ln>
          <a:effectLst>
            <a:outerShdw blurRad="190500" algn="tl" rotWithShape="0">
              <a:srgbClr val="000000">
                <a:alpha val="70000"/>
              </a:srgbClr>
            </a:outerShdw>
          </a:effectLst>
        </p:spPr>
      </p:pic>
      <p:sp>
        <p:nvSpPr>
          <p:cNvPr id="4" name="AutoShape 16">
            <a:extLst>
              <a:ext uri="{FF2B5EF4-FFF2-40B4-BE49-F238E27FC236}">
                <a16:creationId xmlns:a16="http://schemas.microsoft.com/office/drawing/2014/main" id="{147D8164-5736-4A8F-A6AA-F471952008C4}"/>
              </a:ext>
            </a:extLst>
          </p:cNvPr>
          <p:cNvSpPr>
            <a:spLocks/>
          </p:cNvSpPr>
          <p:nvPr/>
        </p:nvSpPr>
        <p:spPr bwMode="auto">
          <a:xfrm>
            <a:off x="4367281" y="2320246"/>
            <a:ext cx="2016224" cy="720080"/>
          </a:xfrm>
          <a:prstGeom prst="borderCallout2">
            <a:avLst>
              <a:gd name="adj1" fmla="val 47801"/>
              <a:gd name="adj2" fmla="val 332"/>
              <a:gd name="adj3" fmla="val 75688"/>
              <a:gd name="adj4" fmla="val -14448"/>
              <a:gd name="adj5" fmla="val 100366"/>
              <a:gd name="adj6" fmla="val -48370"/>
            </a:avLst>
          </a:prstGeom>
          <a:solidFill>
            <a:srgbClr val="FFC000"/>
          </a:solidFill>
          <a:ln w="9525">
            <a:solidFill>
              <a:schemeClr val="tx1"/>
            </a:solidFill>
            <a:miter lim="800000"/>
            <a:headEnd/>
            <a:tailEnd type="stealth" w="med" len="med"/>
          </a:ln>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HK" altLang="zh-TW" sz="1400" dirty="0"/>
              <a:t>Listen to the article or have it translated into another language</a:t>
            </a:r>
          </a:p>
          <a:p>
            <a:pPr eaLnBrk="1" hangingPunct="1"/>
            <a:endParaRPr lang="en-US" altLang="zh-TW" sz="1400" dirty="0"/>
          </a:p>
        </p:txBody>
      </p:sp>
      <p:sp>
        <p:nvSpPr>
          <p:cNvPr id="5" name="AutoShape 16">
            <a:extLst>
              <a:ext uri="{FF2B5EF4-FFF2-40B4-BE49-F238E27FC236}">
                <a16:creationId xmlns:a16="http://schemas.microsoft.com/office/drawing/2014/main" id="{8EB03A29-C471-48C3-8EA9-45E7C9FEBCB6}"/>
              </a:ext>
            </a:extLst>
          </p:cNvPr>
          <p:cNvSpPr>
            <a:spLocks/>
          </p:cNvSpPr>
          <p:nvPr/>
        </p:nvSpPr>
        <p:spPr bwMode="auto">
          <a:xfrm>
            <a:off x="4355976" y="1484784"/>
            <a:ext cx="1800200" cy="504056"/>
          </a:xfrm>
          <a:prstGeom prst="borderCallout2">
            <a:avLst>
              <a:gd name="adj1" fmla="val 45898"/>
              <a:gd name="adj2" fmla="val 120"/>
              <a:gd name="adj3" fmla="val 113338"/>
              <a:gd name="adj4" fmla="val -15056"/>
              <a:gd name="adj5" fmla="val 152589"/>
              <a:gd name="adj6" fmla="val -49599"/>
            </a:avLst>
          </a:prstGeom>
          <a:solidFill>
            <a:srgbClr val="FFC000"/>
          </a:solidFill>
          <a:ln w="9525">
            <a:solidFill>
              <a:schemeClr val="tx1"/>
            </a:solidFill>
            <a:miter lim="800000"/>
            <a:headEnd/>
            <a:tailEnd type="stealth" w="med" len="med"/>
          </a:ln>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400" dirty="0"/>
              <a:t>Email, print or save the article</a:t>
            </a:r>
          </a:p>
        </p:txBody>
      </p:sp>
      <p:sp>
        <p:nvSpPr>
          <p:cNvPr id="6" name="Title 1">
            <a:extLst>
              <a:ext uri="{FF2B5EF4-FFF2-40B4-BE49-F238E27FC236}">
                <a16:creationId xmlns:a16="http://schemas.microsoft.com/office/drawing/2014/main" id="{659F6FA2-0941-4350-9FC7-3D6738501AA4}"/>
              </a:ext>
            </a:extLst>
          </p:cNvPr>
          <p:cNvSpPr txBox="1">
            <a:spLocks/>
          </p:cNvSpPr>
          <p:nvPr/>
        </p:nvSpPr>
        <p:spPr>
          <a:xfrm>
            <a:off x="579438" y="132550"/>
            <a:ext cx="7200900" cy="798513"/>
          </a:xfrm>
          <a:prstGeom prst="rect">
            <a:avLst/>
          </a:prstGeom>
        </p:spPr>
        <p:txBody>
          <a:bodyPr/>
          <a:lstStyle>
            <a:lvl1pPr algn="l" defTabSz="685800"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2pPr>
            <a:lvl3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3pPr>
            <a:lvl4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4pPr>
            <a:lvl5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9pPr>
          </a:lstStyle>
          <a:p>
            <a:pPr eaLnBrk="1" hangingPunct="1"/>
            <a:r>
              <a:rPr kumimoji="0" lang="en-US" altLang="en-US" dirty="0">
                <a:ea typeface="微軟正黑體" panose="020B0604030504040204" pitchFamily="34" charset="-120"/>
              </a:rPr>
              <a:t>Databases for</a:t>
            </a:r>
            <a:r>
              <a:rPr kumimoji="0" lang="zh-TW" altLang="en-US" dirty="0"/>
              <a:t> </a:t>
            </a:r>
            <a:r>
              <a:rPr kumimoji="0" lang="en-US" altLang="zh-TW" dirty="0"/>
              <a:t>News - Factiva</a:t>
            </a:r>
            <a:endParaRPr kumimoji="0" lang="en-US" altLang="en-US" dirty="0">
              <a:ea typeface="微軟正黑體" panose="020B0604030504040204" pitchFamily="34" charset="-120"/>
            </a:endParaRPr>
          </a:p>
        </p:txBody>
      </p:sp>
      <p:sp>
        <p:nvSpPr>
          <p:cNvPr id="8" name="Rectangle 6">
            <a:extLst>
              <a:ext uri="{FF2B5EF4-FFF2-40B4-BE49-F238E27FC236}">
                <a16:creationId xmlns:a16="http://schemas.microsoft.com/office/drawing/2014/main" id="{75CA7405-03CB-4DF4-84CC-6C3251203188}"/>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51D26B-7115-46CE-84FD-7AD104450412}" type="slidenum">
              <a:rPr lang="en-US" altLang="zh-TW" sz="1200" smtClean="0">
                <a:cs typeface="Arial" panose="020B0604020202020204" pitchFamily="34" charset="0"/>
              </a:rPr>
              <a:pPr/>
              <a:t>22</a:t>
            </a:fld>
            <a:endParaRPr lang="en-US" altLang="zh-TW" sz="1200" dirty="0">
              <a:cs typeface="Arial" panose="020B0604020202020204" pitchFamily="34" charset="0"/>
            </a:endParaRPr>
          </a:p>
        </p:txBody>
      </p:sp>
    </p:spTree>
    <p:extLst>
      <p:ext uri="{BB962C8B-B14F-4D97-AF65-F5344CB8AC3E}">
        <p14:creationId xmlns:p14="http://schemas.microsoft.com/office/powerpoint/2010/main" val="3647205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3067A6-6A47-4D92-A1F1-BF8CB100A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299360"/>
            <a:ext cx="8312064" cy="4805169"/>
          </a:xfrm>
          <a:prstGeom prst="rect">
            <a:avLst/>
          </a:prstGeom>
          <a:ln>
            <a:noFill/>
          </a:ln>
          <a:effectLst>
            <a:outerShdw blurRad="190500" algn="tl" rotWithShape="0">
              <a:srgbClr val="000000">
                <a:alpha val="70000"/>
              </a:srgbClr>
            </a:outerShdw>
          </a:effectLst>
        </p:spPr>
      </p:pic>
      <p:sp>
        <p:nvSpPr>
          <p:cNvPr id="5" name="AutoShape 16">
            <a:extLst>
              <a:ext uri="{FF2B5EF4-FFF2-40B4-BE49-F238E27FC236}">
                <a16:creationId xmlns:a16="http://schemas.microsoft.com/office/drawing/2014/main" id="{04DA5993-2160-48C9-9774-E0FCD5994C61}"/>
              </a:ext>
            </a:extLst>
          </p:cNvPr>
          <p:cNvSpPr>
            <a:spLocks/>
          </p:cNvSpPr>
          <p:nvPr/>
        </p:nvSpPr>
        <p:spPr bwMode="auto">
          <a:xfrm>
            <a:off x="4739929" y="3068960"/>
            <a:ext cx="2496367" cy="369888"/>
          </a:xfrm>
          <a:prstGeom prst="borderCallout2">
            <a:avLst>
              <a:gd name="adj1" fmla="val 40441"/>
              <a:gd name="adj2" fmla="val 94"/>
              <a:gd name="adj3" fmla="val 113338"/>
              <a:gd name="adj4" fmla="val -15056"/>
              <a:gd name="adj5" fmla="val 164106"/>
              <a:gd name="adj6" fmla="val -42454"/>
            </a:avLst>
          </a:prstGeom>
          <a:solidFill>
            <a:srgbClr val="FFC000"/>
          </a:solidFill>
          <a:ln w="9525">
            <a:solidFill>
              <a:schemeClr val="tx1"/>
            </a:solidFill>
            <a:miter lim="800000"/>
            <a:headEnd/>
            <a:tailEnd type="stealth" w="med" len="med"/>
          </a:ln>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400" dirty="0"/>
              <a:t>Browse other related articles</a:t>
            </a:r>
          </a:p>
        </p:txBody>
      </p:sp>
      <p:sp>
        <p:nvSpPr>
          <p:cNvPr id="50180" name="Rectangle 9">
            <a:extLst>
              <a:ext uri="{FF2B5EF4-FFF2-40B4-BE49-F238E27FC236}">
                <a16:creationId xmlns:a16="http://schemas.microsoft.com/office/drawing/2014/main" id="{626B5B23-2E3D-463E-B881-A5B8A9D3C7E7}"/>
              </a:ext>
            </a:extLst>
          </p:cNvPr>
          <p:cNvSpPr>
            <a:spLocks noChangeArrowheads="1"/>
          </p:cNvSpPr>
          <p:nvPr/>
        </p:nvSpPr>
        <p:spPr bwMode="auto">
          <a:xfrm>
            <a:off x="2483768" y="3573016"/>
            <a:ext cx="1116012" cy="22587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6" name="Title 1">
            <a:extLst>
              <a:ext uri="{FF2B5EF4-FFF2-40B4-BE49-F238E27FC236}">
                <a16:creationId xmlns:a16="http://schemas.microsoft.com/office/drawing/2014/main" id="{B5020578-BF38-4B80-812B-59B10137E9FA}"/>
              </a:ext>
            </a:extLst>
          </p:cNvPr>
          <p:cNvSpPr txBox="1">
            <a:spLocks/>
          </p:cNvSpPr>
          <p:nvPr/>
        </p:nvSpPr>
        <p:spPr>
          <a:xfrm>
            <a:off x="579438" y="132550"/>
            <a:ext cx="7200900" cy="798513"/>
          </a:xfrm>
          <a:prstGeom prst="rect">
            <a:avLst/>
          </a:prstGeom>
        </p:spPr>
        <p:txBody>
          <a:bodyPr/>
          <a:lstStyle>
            <a:lvl1pPr algn="l" defTabSz="685800"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2pPr>
            <a:lvl3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3pPr>
            <a:lvl4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4pPr>
            <a:lvl5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9pPr>
          </a:lstStyle>
          <a:p>
            <a:pPr eaLnBrk="1" hangingPunct="1"/>
            <a:r>
              <a:rPr kumimoji="0" lang="en-US" altLang="en-US" dirty="0">
                <a:ea typeface="微軟正黑體" panose="020B0604030504040204" pitchFamily="34" charset="-120"/>
              </a:rPr>
              <a:t>Databases for</a:t>
            </a:r>
            <a:r>
              <a:rPr kumimoji="0" lang="zh-TW" altLang="en-US" dirty="0"/>
              <a:t> </a:t>
            </a:r>
            <a:r>
              <a:rPr kumimoji="0" lang="en-US" altLang="zh-TW" dirty="0"/>
              <a:t>News - Factiva</a:t>
            </a:r>
            <a:endParaRPr kumimoji="0" lang="en-US" altLang="en-US" dirty="0">
              <a:ea typeface="微軟正黑體" panose="020B0604030504040204" pitchFamily="34" charset="-120"/>
            </a:endParaRPr>
          </a:p>
        </p:txBody>
      </p:sp>
      <p:sp>
        <p:nvSpPr>
          <p:cNvPr id="8" name="Rectangle 6">
            <a:extLst>
              <a:ext uri="{FF2B5EF4-FFF2-40B4-BE49-F238E27FC236}">
                <a16:creationId xmlns:a16="http://schemas.microsoft.com/office/drawing/2014/main" id="{217664E6-3EFE-4FC4-87BD-6B43CABE94F4}"/>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51D26B-7115-46CE-84FD-7AD104450412}" type="slidenum">
              <a:rPr lang="en-US" altLang="zh-TW" sz="1200" smtClean="0">
                <a:cs typeface="Arial" panose="020B0604020202020204" pitchFamily="34" charset="0"/>
              </a:rPr>
              <a:pPr/>
              <a:t>23</a:t>
            </a:fld>
            <a:endParaRPr lang="en-US" altLang="zh-TW" sz="1200" dirty="0">
              <a:cs typeface="Arial" panose="020B0604020202020204" pitchFamily="34" charset="0"/>
            </a:endParaRPr>
          </a:p>
        </p:txBody>
      </p:sp>
    </p:spTree>
    <p:extLst>
      <p:ext uri="{BB962C8B-B14F-4D97-AF65-F5344CB8AC3E}">
        <p14:creationId xmlns:p14="http://schemas.microsoft.com/office/powerpoint/2010/main" val="32223306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F18CB6BA-F019-4E2C-8AA2-DB6386BACB92}"/>
              </a:ext>
            </a:extLst>
          </p:cNvPr>
          <p:cNvSpPr>
            <a:spLocks noGrp="1"/>
          </p:cNvSpPr>
          <p:nvPr>
            <p:ph type="title"/>
          </p:nvPr>
        </p:nvSpPr>
        <p:spPr>
          <a:xfrm>
            <a:off x="1028700" y="685800"/>
            <a:ext cx="7200900" cy="798513"/>
          </a:xfrm>
        </p:spPr>
        <p:txBody>
          <a:bodyPr/>
          <a:lstStyle/>
          <a:p>
            <a:pPr eaLnBrk="1" hangingPunct="1"/>
            <a:r>
              <a:rPr lang="en-US" altLang="en-US">
                <a:ea typeface="微軟正黑體" panose="020B0604030504040204" pitchFamily="34" charset="-120"/>
              </a:rPr>
              <a:t>Databases for</a:t>
            </a:r>
            <a:r>
              <a:rPr lang="zh-TW" altLang="en-US"/>
              <a:t> </a:t>
            </a:r>
            <a:r>
              <a:rPr lang="en-US" altLang="zh-TW"/>
              <a:t>News</a:t>
            </a:r>
            <a:endParaRPr lang="en-US" altLang="en-US">
              <a:ea typeface="微軟正黑體" panose="020B0604030504040204" pitchFamily="34" charset="-120"/>
            </a:endParaRPr>
          </a:p>
        </p:txBody>
      </p:sp>
      <p:sp>
        <p:nvSpPr>
          <p:cNvPr id="52227" name="Content Placeholder 2">
            <a:extLst>
              <a:ext uri="{FF2B5EF4-FFF2-40B4-BE49-F238E27FC236}">
                <a16:creationId xmlns:a16="http://schemas.microsoft.com/office/drawing/2014/main" id="{C44FA7E5-2761-42C6-99D8-5AFE1A71414E}"/>
              </a:ext>
            </a:extLst>
          </p:cNvPr>
          <p:cNvSpPr>
            <a:spLocks noGrp="1"/>
          </p:cNvSpPr>
          <p:nvPr>
            <p:ph idx="1"/>
          </p:nvPr>
        </p:nvSpPr>
        <p:spPr>
          <a:xfrm>
            <a:off x="1028700" y="1628775"/>
            <a:ext cx="7200900" cy="4968875"/>
          </a:xfrm>
        </p:spPr>
        <p:txBody>
          <a:bodyPr/>
          <a:lstStyle/>
          <a:p>
            <a:pPr marL="0" indent="0" eaLnBrk="1" hangingPunct="1">
              <a:lnSpc>
                <a:spcPct val="100000"/>
              </a:lnSpc>
              <a:spcBef>
                <a:spcPct val="0"/>
              </a:spcBef>
              <a:spcAft>
                <a:spcPct val="0"/>
              </a:spcAft>
              <a:buFont typeface="Franklin Gothic Book" panose="020B0503020102020204" pitchFamily="34" charset="0"/>
              <a:buNone/>
            </a:pPr>
            <a:r>
              <a:rPr lang="en-US" altLang="en-US" b="1" dirty="0">
                <a:ea typeface="微軟正黑體" panose="020B0604030504040204" pitchFamily="34" charset="-120"/>
              </a:rPr>
              <a:t>ProQuest Historical Newspapers: South China Morning Post (1903-2001)</a:t>
            </a:r>
          </a:p>
          <a:p>
            <a:pPr marL="0" indent="0" eaLnBrk="1" hangingPunct="1">
              <a:lnSpc>
                <a:spcPct val="100000"/>
              </a:lnSpc>
              <a:spcBef>
                <a:spcPct val="0"/>
              </a:spcBef>
              <a:spcAft>
                <a:spcPct val="0"/>
              </a:spcAft>
              <a:buFont typeface="Franklin Gothic Book" panose="020B0503020102020204" pitchFamily="34" charset="0"/>
              <a:buNone/>
            </a:pPr>
            <a:endParaRPr lang="en-US" altLang="en-US" dirty="0">
              <a:ea typeface="微軟正黑體" panose="020B0604030504040204" pitchFamily="34" charset="-120"/>
            </a:endParaRPr>
          </a:p>
          <a:p>
            <a:pPr marL="0" indent="0" eaLnBrk="1" hangingPunct="1">
              <a:lnSpc>
                <a:spcPct val="100000"/>
              </a:lnSpc>
              <a:spcBef>
                <a:spcPct val="0"/>
              </a:spcBef>
              <a:spcAft>
                <a:spcPct val="0"/>
              </a:spcAft>
              <a:buFont typeface="Franklin Gothic Book" panose="020B0503020102020204" pitchFamily="34" charset="0"/>
              <a:buNone/>
            </a:pPr>
            <a:r>
              <a:rPr lang="en-US" altLang="en-US" dirty="0">
                <a:ea typeface="微軟正黑體" panose="020B0604030504040204" pitchFamily="34" charset="-120"/>
              </a:rPr>
              <a:t>With searchable, full text coverage from South China Morning Post’s origin in 1903 up to and including 2001, users will be able to search the entirety of the newspaper including advertisements, editorials, cartoons, and photographs that illuminate history as much as the news articles.</a:t>
            </a:r>
          </a:p>
          <a:p>
            <a:pPr marL="0" indent="0" eaLnBrk="1" hangingPunct="1">
              <a:lnSpc>
                <a:spcPct val="100000"/>
              </a:lnSpc>
              <a:spcBef>
                <a:spcPct val="0"/>
              </a:spcBef>
              <a:spcAft>
                <a:spcPct val="0"/>
              </a:spcAft>
              <a:buFont typeface="Franklin Gothic Book" panose="020B0503020102020204" pitchFamily="34" charset="0"/>
              <a:buNone/>
            </a:pPr>
            <a:endParaRPr lang="en-US" altLang="en-US" dirty="0">
              <a:ea typeface="微軟正黑體" panose="020B0604030504040204" pitchFamily="34" charset="-120"/>
            </a:endParaRPr>
          </a:p>
          <a:p>
            <a:pPr lvl="1" eaLnBrk="1" hangingPunct="1">
              <a:lnSpc>
                <a:spcPct val="100000"/>
              </a:lnSpc>
              <a:spcBef>
                <a:spcPct val="0"/>
              </a:spcBef>
              <a:spcAft>
                <a:spcPct val="0"/>
              </a:spcAft>
            </a:pPr>
            <a:endParaRPr lang="en-US" altLang="en-US" sz="1400" dirty="0">
              <a:ea typeface="微軟正黑體" panose="020B0604030504040204" pitchFamily="34" charset="-120"/>
            </a:endParaRPr>
          </a:p>
          <a:p>
            <a:pPr lvl="1" eaLnBrk="1" hangingPunct="1">
              <a:lnSpc>
                <a:spcPct val="100000"/>
              </a:lnSpc>
              <a:spcBef>
                <a:spcPct val="0"/>
              </a:spcBef>
              <a:spcAft>
                <a:spcPct val="0"/>
              </a:spcAft>
            </a:pPr>
            <a:endParaRPr lang="en-US" altLang="en-US" sz="1400" dirty="0">
              <a:ea typeface="微軟正黑體" panose="020B0604030504040204" pitchFamily="34" charset="-120"/>
            </a:endParaRPr>
          </a:p>
          <a:p>
            <a:pPr lvl="1" eaLnBrk="1" hangingPunct="1">
              <a:lnSpc>
                <a:spcPct val="100000"/>
              </a:lnSpc>
              <a:spcBef>
                <a:spcPct val="0"/>
              </a:spcBef>
              <a:spcAft>
                <a:spcPct val="0"/>
              </a:spcAft>
            </a:pPr>
            <a:endParaRPr lang="en-US" altLang="en-US" sz="1400" dirty="0">
              <a:ea typeface="微軟正黑體" panose="020B0604030504040204" pitchFamily="34" charset="-120"/>
            </a:endParaRPr>
          </a:p>
          <a:p>
            <a:pPr lvl="1" eaLnBrk="1" hangingPunct="1">
              <a:lnSpc>
                <a:spcPct val="100000"/>
              </a:lnSpc>
              <a:spcBef>
                <a:spcPct val="0"/>
              </a:spcBef>
              <a:spcAft>
                <a:spcPct val="0"/>
              </a:spcAft>
            </a:pPr>
            <a:endParaRPr lang="en-US" altLang="en-US" sz="1400" dirty="0">
              <a:ea typeface="微軟正黑體" panose="020B0604030504040204" pitchFamily="34" charset="-120"/>
            </a:endParaRPr>
          </a:p>
        </p:txBody>
      </p:sp>
      <p:sp>
        <p:nvSpPr>
          <p:cNvPr id="52228" name="Rectangle 6">
            <a:extLst>
              <a:ext uri="{FF2B5EF4-FFF2-40B4-BE49-F238E27FC236}">
                <a16:creationId xmlns:a16="http://schemas.microsoft.com/office/drawing/2014/main" id="{96F93B1C-7326-4F05-B5E6-85BF8A904C03}"/>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7FC8AFB-73B1-424B-BE24-511A0643F323}" type="slidenum">
              <a:rPr lang="en-US" altLang="zh-TW" sz="1200" smtClean="0">
                <a:cs typeface="Arial" panose="020B0604020202020204" pitchFamily="34" charset="0"/>
              </a:rPr>
              <a:pPr/>
              <a:t>24</a:t>
            </a:fld>
            <a:endParaRPr lang="en-US" altLang="zh-TW" sz="1200">
              <a:cs typeface="Arial" panose="020B0604020202020204" pitchFamily="34" charset="0"/>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F9480-26D8-484F-8E67-3EAC9C421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856" y="1916832"/>
            <a:ext cx="7667844" cy="4337367"/>
          </a:xfrm>
          <a:prstGeom prst="rect">
            <a:avLst/>
          </a:prstGeom>
          <a:ln>
            <a:noFill/>
          </a:ln>
          <a:effectLst>
            <a:outerShdw blurRad="190500" algn="tl" rotWithShape="0">
              <a:srgbClr val="000000">
                <a:alpha val="70000"/>
              </a:srgbClr>
            </a:outerShdw>
          </a:effectLst>
        </p:spPr>
      </p:pic>
      <p:sp>
        <p:nvSpPr>
          <p:cNvPr id="53251" name="Title 1">
            <a:extLst>
              <a:ext uri="{FF2B5EF4-FFF2-40B4-BE49-F238E27FC236}">
                <a16:creationId xmlns:a16="http://schemas.microsoft.com/office/drawing/2014/main" id="{7A49C1DF-C2C4-40D7-BB9D-D3E1BAD36673}"/>
              </a:ext>
            </a:extLst>
          </p:cNvPr>
          <p:cNvSpPr>
            <a:spLocks noGrp="1"/>
          </p:cNvSpPr>
          <p:nvPr>
            <p:ph type="title"/>
          </p:nvPr>
        </p:nvSpPr>
        <p:spPr>
          <a:xfrm>
            <a:off x="1028700" y="685800"/>
            <a:ext cx="7200900" cy="798513"/>
          </a:xfrm>
        </p:spPr>
        <p:txBody>
          <a:bodyPr/>
          <a:lstStyle/>
          <a:p>
            <a:pPr eaLnBrk="1" hangingPunct="1"/>
            <a:r>
              <a:rPr lang="en-US" altLang="en-US">
                <a:ea typeface="微軟正黑體" panose="020B0604030504040204" pitchFamily="34" charset="-120"/>
              </a:rPr>
              <a:t>Databases for</a:t>
            </a:r>
            <a:r>
              <a:rPr lang="zh-TW" altLang="en-US"/>
              <a:t> </a:t>
            </a:r>
            <a:r>
              <a:rPr lang="en-US" altLang="zh-TW"/>
              <a:t>News</a:t>
            </a:r>
            <a:endParaRPr lang="en-US" altLang="en-US">
              <a:ea typeface="微軟正黑體" panose="020B0604030504040204" pitchFamily="34" charset="-120"/>
            </a:endParaRPr>
          </a:p>
        </p:txBody>
      </p:sp>
      <p:sp>
        <p:nvSpPr>
          <p:cNvPr id="53252" name="Content Placeholder 2">
            <a:extLst>
              <a:ext uri="{FF2B5EF4-FFF2-40B4-BE49-F238E27FC236}">
                <a16:creationId xmlns:a16="http://schemas.microsoft.com/office/drawing/2014/main" id="{19FC5E70-D293-44EE-BFA0-0EC6D295EC87}"/>
              </a:ext>
            </a:extLst>
          </p:cNvPr>
          <p:cNvSpPr>
            <a:spLocks noGrp="1"/>
          </p:cNvSpPr>
          <p:nvPr>
            <p:ph idx="1"/>
          </p:nvPr>
        </p:nvSpPr>
        <p:spPr>
          <a:xfrm>
            <a:off x="1100138" y="1412875"/>
            <a:ext cx="7200900" cy="792163"/>
          </a:xfrm>
        </p:spPr>
        <p:txBody>
          <a:bodyPr/>
          <a:lstStyle/>
          <a:p>
            <a:pPr marL="0" indent="0" eaLnBrk="1" hangingPunct="1">
              <a:lnSpc>
                <a:spcPct val="100000"/>
              </a:lnSpc>
              <a:spcBef>
                <a:spcPct val="0"/>
              </a:spcBef>
              <a:spcAft>
                <a:spcPct val="0"/>
              </a:spcAft>
              <a:buFont typeface="Franklin Gothic Book" panose="020B0503020102020204" pitchFamily="34" charset="0"/>
              <a:buNone/>
            </a:pPr>
            <a:r>
              <a:rPr lang="en-US" altLang="en-US" dirty="0">
                <a:ea typeface="微軟正黑體" panose="020B0604030504040204" pitchFamily="34" charset="-120"/>
              </a:rPr>
              <a:t>ProQuest Historical Newspapers: South China Morning Post</a:t>
            </a:r>
          </a:p>
          <a:p>
            <a:pPr lvl="1" eaLnBrk="1" hangingPunct="1">
              <a:lnSpc>
                <a:spcPct val="100000"/>
              </a:lnSpc>
              <a:spcBef>
                <a:spcPct val="0"/>
              </a:spcBef>
              <a:spcAft>
                <a:spcPct val="0"/>
              </a:spcAft>
            </a:pPr>
            <a:endParaRPr lang="en-US" altLang="en-US" sz="1400" dirty="0">
              <a:ea typeface="微軟正黑體" panose="020B0604030504040204" pitchFamily="34" charset="-120"/>
            </a:endParaRPr>
          </a:p>
          <a:p>
            <a:pPr lvl="1" eaLnBrk="1" hangingPunct="1">
              <a:lnSpc>
                <a:spcPct val="100000"/>
              </a:lnSpc>
              <a:spcBef>
                <a:spcPct val="0"/>
              </a:spcBef>
              <a:spcAft>
                <a:spcPct val="0"/>
              </a:spcAft>
            </a:pPr>
            <a:endParaRPr lang="en-US" altLang="en-US" sz="1400" dirty="0">
              <a:ea typeface="微軟正黑體" panose="020B0604030504040204" pitchFamily="34" charset="-120"/>
            </a:endParaRPr>
          </a:p>
          <a:p>
            <a:pPr lvl="1" eaLnBrk="1" hangingPunct="1">
              <a:lnSpc>
                <a:spcPct val="100000"/>
              </a:lnSpc>
              <a:spcBef>
                <a:spcPct val="0"/>
              </a:spcBef>
              <a:spcAft>
                <a:spcPct val="0"/>
              </a:spcAft>
            </a:pPr>
            <a:endParaRPr lang="en-US" altLang="en-US" sz="1400" dirty="0">
              <a:ea typeface="微軟正黑體" panose="020B0604030504040204" pitchFamily="34" charset="-120"/>
            </a:endParaRPr>
          </a:p>
          <a:p>
            <a:pPr lvl="1" eaLnBrk="1" hangingPunct="1">
              <a:lnSpc>
                <a:spcPct val="100000"/>
              </a:lnSpc>
              <a:spcBef>
                <a:spcPct val="0"/>
              </a:spcBef>
              <a:spcAft>
                <a:spcPct val="0"/>
              </a:spcAft>
            </a:pPr>
            <a:endParaRPr lang="en-US" altLang="en-US" sz="1400" dirty="0">
              <a:ea typeface="微軟正黑體" panose="020B0604030504040204" pitchFamily="34" charset="-120"/>
            </a:endParaRPr>
          </a:p>
        </p:txBody>
      </p:sp>
      <p:sp>
        <p:nvSpPr>
          <p:cNvPr id="6" name="橢圓 6">
            <a:extLst>
              <a:ext uri="{FF2B5EF4-FFF2-40B4-BE49-F238E27FC236}">
                <a16:creationId xmlns:a16="http://schemas.microsoft.com/office/drawing/2014/main" id="{DF91070C-98CA-4C18-B8FF-62DEBBB2AE45}"/>
              </a:ext>
            </a:extLst>
          </p:cNvPr>
          <p:cNvSpPr/>
          <p:nvPr/>
        </p:nvSpPr>
        <p:spPr>
          <a:xfrm>
            <a:off x="1278285" y="4869284"/>
            <a:ext cx="1133475" cy="215900"/>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endParaRPr>
          </a:p>
        </p:txBody>
      </p:sp>
      <p:sp>
        <p:nvSpPr>
          <p:cNvPr id="53254" name="Rectangle 6">
            <a:extLst>
              <a:ext uri="{FF2B5EF4-FFF2-40B4-BE49-F238E27FC236}">
                <a16:creationId xmlns:a16="http://schemas.microsoft.com/office/drawing/2014/main" id="{AAD63A57-24C5-42D6-8716-A7E36F7CAFF0}"/>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2D43894-F7EC-4C92-B399-33454D5732A2}" type="slidenum">
              <a:rPr lang="en-US" altLang="zh-TW" sz="1200" smtClean="0">
                <a:cs typeface="Arial" panose="020B0604020202020204" pitchFamily="34" charset="0"/>
              </a:rPr>
              <a:pPr/>
              <a:t>25</a:t>
            </a:fld>
            <a:endParaRPr lang="en-US" altLang="zh-TW" sz="1200">
              <a:cs typeface="Arial" panose="020B0604020202020204" pitchFamily="34"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F14891-9B1E-4534-8623-3226CC4FD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028161"/>
            <a:ext cx="7848600" cy="4425027"/>
          </a:xfrm>
          <a:prstGeom prst="rect">
            <a:avLst/>
          </a:prstGeom>
          <a:ln>
            <a:noFill/>
          </a:ln>
          <a:effectLst>
            <a:outerShdw blurRad="190500" algn="tl" rotWithShape="0">
              <a:srgbClr val="000000">
                <a:alpha val="70000"/>
              </a:srgbClr>
            </a:outerShdw>
          </a:effectLst>
        </p:spPr>
      </p:pic>
      <p:sp>
        <p:nvSpPr>
          <p:cNvPr id="54275" name="Title 1">
            <a:extLst>
              <a:ext uri="{FF2B5EF4-FFF2-40B4-BE49-F238E27FC236}">
                <a16:creationId xmlns:a16="http://schemas.microsoft.com/office/drawing/2014/main" id="{A67C17BA-45A0-4D8A-B77D-A191DFE40D67}"/>
              </a:ext>
            </a:extLst>
          </p:cNvPr>
          <p:cNvSpPr>
            <a:spLocks noGrp="1"/>
          </p:cNvSpPr>
          <p:nvPr>
            <p:ph type="title"/>
          </p:nvPr>
        </p:nvSpPr>
        <p:spPr>
          <a:xfrm>
            <a:off x="1028700" y="685800"/>
            <a:ext cx="7200900" cy="798513"/>
          </a:xfrm>
        </p:spPr>
        <p:txBody>
          <a:bodyPr/>
          <a:lstStyle/>
          <a:p>
            <a:pPr eaLnBrk="1" hangingPunct="1"/>
            <a:r>
              <a:rPr lang="en-US" altLang="en-US">
                <a:ea typeface="微軟正黑體" panose="020B0604030504040204" pitchFamily="34" charset="-120"/>
              </a:rPr>
              <a:t>Databases for</a:t>
            </a:r>
            <a:r>
              <a:rPr lang="zh-TW" altLang="en-US"/>
              <a:t> </a:t>
            </a:r>
            <a:r>
              <a:rPr lang="en-US" altLang="zh-TW"/>
              <a:t>News</a:t>
            </a:r>
            <a:endParaRPr lang="en-US" altLang="en-US">
              <a:ea typeface="微軟正黑體" panose="020B0604030504040204" pitchFamily="34" charset="-120"/>
            </a:endParaRPr>
          </a:p>
        </p:txBody>
      </p:sp>
      <p:sp>
        <p:nvSpPr>
          <p:cNvPr id="54276" name="Content Placeholder 2">
            <a:extLst>
              <a:ext uri="{FF2B5EF4-FFF2-40B4-BE49-F238E27FC236}">
                <a16:creationId xmlns:a16="http://schemas.microsoft.com/office/drawing/2014/main" id="{34F6ADD9-0753-4B52-BEED-021DA4DAFCAD}"/>
              </a:ext>
            </a:extLst>
          </p:cNvPr>
          <p:cNvSpPr>
            <a:spLocks noGrp="1"/>
          </p:cNvSpPr>
          <p:nvPr>
            <p:ph idx="1"/>
          </p:nvPr>
        </p:nvSpPr>
        <p:spPr>
          <a:xfrm>
            <a:off x="1028700" y="1397000"/>
            <a:ext cx="7200900" cy="4968875"/>
          </a:xfrm>
        </p:spPr>
        <p:txBody>
          <a:bodyPr/>
          <a:lstStyle/>
          <a:p>
            <a:pPr marL="0" indent="0" eaLnBrk="1" hangingPunct="1">
              <a:lnSpc>
                <a:spcPct val="100000"/>
              </a:lnSpc>
              <a:spcBef>
                <a:spcPct val="0"/>
              </a:spcBef>
              <a:spcAft>
                <a:spcPct val="0"/>
              </a:spcAft>
              <a:buFont typeface="Franklin Gothic Book" panose="020B0503020102020204" pitchFamily="34" charset="0"/>
              <a:buNone/>
            </a:pPr>
            <a:r>
              <a:rPr lang="en-US" altLang="en-US" dirty="0">
                <a:ea typeface="微軟正黑體" panose="020B0604030504040204" pitchFamily="34" charset="-120"/>
              </a:rPr>
              <a:t>ProQuest Historical Newspapers: South China Morning Post</a:t>
            </a:r>
          </a:p>
          <a:p>
            <a:pPr lvl="1" eaLnBrk="1" hangingPunct="1">
              <a:lnSpc>
                <a:spcPct val="100000"/>
              </a:lnSpc>
              <a:spcBef>
                <a:spcPct val="0"/>
              </a:spcBef>
              <a:spcAft>
                <a:spcPct val="0"/>
              </a:spcAft>
            </a:pPr>
            <a:endParaRPr lang="en-US" altLang="en-US" sz="1400" dirty="0">
              <a:ea typeface="微軟正黑體" panose="020B0604030504040204" pitchFamily="34" charset="-120"/>
            </a:endParaRPr>
          </a:p>
          <a:p>
            <a:pPr lvl="1" eaLnBrk="1" hangingPunct="1">
              <a:lnSpc>
                <a:spcPct val="100000"/>
              </a:lnSpc>
              <a:spcBef>
                <a:spcPct val="0"/>
              </a:spcBef>
              <a:spcAft>
                <a:spcPct val="0"/>
              </a:spcAft>
            </a:pPr>
            <a:endParaRPr lang="en-US" altLang="en-US" sz="1400" dirty="0">
              <a:ea typeface="微軟正黑體" panose="020B0604030504040204" pitchFamily="34" charset="-120"/>
            </a:endParaRPr>
          </a:p>
          <a:p>
            <a:pPr lvl="1" eaLnBrk="1" hangingPunct="1">
              <a:lnSpc>
                <a:spcPct val="100000"/>
              </a:lnSpc>
              <a:spcBef>
                <a:spcPct val="0"/>
              </a:spcBef>
              <a:spcAft>
                <a:spcPct val="0"/>
              </a:spcAft>
            </a:pPr>
            <a:endParaRPr lang="en-US" altLang="en-US" sz="1400" dirty="0">
              <a:ea typeface="微軟正黑體" panose="020B0604030504040204" pitchFamily="34" charset="-120"/>
            </a:endParaRPr>
          </a:p>
          <a:p>
            <a:pPr lvl="1" eaLnBrk="1" hangingPunct="1">
              <a:lnSpc>
                <a:spcPct val="100000"/>
              </a:lnSpc>
              <a:spcBef>
                <a:spcPct val="0"/>
              </a:spcBef>
              <a:spcAft>
                <a:spcPct val="0"/>
              </a:spcAft>
            </a:pPr>
            <a:endParaRPr lang="en-US" altLang="en-US" sz="1400" dirty="0">
              <a:ea typeface="微軟正黑體" panose="020B0604030504040204" pitchFamily="34" charset="-120"/>
            </a:endParaRPr>
          </a:p>
        </p:txBody>
      </p:sp>
      <p:sp>
        <p:nvSpPr>
          <p:cNvPr id="6" name="Line Callout 2 5">
            <a:extLst>
              <a:ext uri="{FF2B5EF4-FFF2-40B4-BE49-F238E27FC236}">
                <a16:creationId xmlns:a16="http://schemas.microsoft.com/office/drawing/2014/main" id="{732D5A25-9071-4C26-A58B-24C977896A6D}"/>
              </a:ext>
            </a:extLst>
          </p:cNvPr>
          <p:cNvSpPr/>
          <p:nvPr/>
        </p:nvSpPr>
        <p:spPr>
          <a:xfrm>
            <a:off x="3851920" y="2140783"/>
            <a:ext cx="3211512" cy="908050"/>
          </a:xfrm>
          <a:prstGeom prst="borderCallout2">
            <a:avLst>
              <a:gd name="adj1" fmla="val 29643"/>
              <a:gd name="adj2" fmla="val -562"/>
              <a:gd name="adj3" fmla="val 48531"/>
              <a:gd name="adj4" fmla="val -9159"/>
              <a:gd name="adj5" fmla="val 52567"/>
              <a:gd name="adj6" fmla="val -20224"/>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2000" dirty="0">
                <a:solidFill>
                  <a:schemeClr val="bg1"/>
                </a:solidFill>
              </a:rPr>
              <a:t>Search for news articles on mother tongue education</a:t>
            </a:r>
            <a:endParaRPr lang="zh-TW" altLang="en-US" sz="2000" dirty="0">
              <a:solidFill>
                <a:schemeClr val="bg1"/>
              </a:solidFill>
              <a:latin typeface="Cambria" pitchFamily="18" charset="0"/>
            </a:endParaRPr>
          </a:p>
        </p:txBody>
      </p:sp>
      <p:sp>
        <p:nvSpPr>
          <p:cNvPr id="7" name="橢圓 6">
            <a:extLst>
              <a:ext uri="{FF2B5EF4-FFF2-40B4-BE49-F238E27FC236}">
                <a16:creationId xmlns:a16="http://schemas.microsoft.com/office/drawing/2014/main" id="{E1BA053F-94B7-4633-95A7-D3D71E1395D0}"/>
              </a:ext>
            </a:extLst>
          </p:cNvPr>
          <p:cNvSpPr/>
          <p:nvPr/>
        </p:nvSpPr>
        <p:spPr>
          <a:xfrm>
            <a:off x="1691680" y="2453484"/>
            <a:ext cx="1431925" cy="250825"/>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endParaRPr>
          </a:p>
        </p:txBody>
      </p:sp>
      <p:sp>
        <p:nvSpPr>
          <p:cNvPr id="8" name="Rectangle 7">
            <a:extLst>
              <a:ext uri="{FF2B5EF4-FFF2-40B4-BE49-F238E27FC236}">
                <a16:creationId xmlns:a16="http://schemas.microsoft.com/office/drawing/2014/main" id="{EF8C35DF-04F2-44F8-8BB5-5ECACFA058C7}"/>
              </a:ext>
            </a:extLst>
          </p:cNvPr>
          <p:cNvSpPr/>
          <p:nvPr/>
        </p:nvSpPr>
        <p:spPr>
          <a:xfrm>
            <a:off x="995043" y="3124326"/>
            <a:ext cx="1272702" cy="31849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4280" name="Rectangle 6">
            <a:extLst>
              <a:ext uri="{FF2B5EF4-FFF2-40B4-BE49-F238E27FC236}">
                <a16:creationId xmlns:a16="http://schemas.microsoft.com/office/drawing/2014/main" id="{0355B45F-3E72-4FD4-9055-7352F2124B0D}"/>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A6A916B-0FF8-4585-A65A-D06C2759F27F}" type="slidenum">
              <a:rPr lang="en-US" altLang="zh-TW" sz="1200" smtClean="0">
                <a:cs typeface="Arial" panose="020B0604020202020204" pitchFamily="34" charset="0"/>
              </a:rPr>
              <a:pPr/>
              <a:t>26</a:t>
            </a:fld>
            <a:endParaRPr lang="en-US" altLang="zh-TW" sz="1200">
              <a:cs typeface="Arial" panose="020B0604020202020204" pitchFamily="34" charset="0"/>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CC2B33-574C-4699-9A00-2468CC575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33" y="1404879"/>
            <a:ext cx="8274693" cy="4667397"/>
          </a:xfrm>
          <a:prstGeom prst="rect">
            <a:avLst/>
          </a:prstGeom>
          <a:ln>
            <a:noFill/>
          </a:ln>
          <a:effectLst>
            <a:outerShdw blurRad="190500" algn="tl" rotWithShape="0">
              <a:srgbClr val="000000">
                <a:alpha val="70000"/>
              </a:srgbClr>
            </a:outerShdw>
          </a:effectLst>
        </p:spPr>
      </p:pic>
      <p:sp>
        <p:nvSpPr>
          <p:cNvPr id="6" name="橢圓 6">
            <a:extLst>
              <a:ext uri="{FF2B5EF4-FFF2-40B4-BE49-F238E27FC236}">
                <a16:creationId xmlns:a16="http://schemas.microsoft.com/office/drawing/2014/main" id="{CB63DB90-132D-4283-918B-116B272A16FE}"/>
              </a:ext>
            </a:extLst>
          </p:cNvPr>
          <p:cNvSpPr/>
          <p:nvPr/>
        </p:nvSpPr>
        <p:spPr>
          <a:xfrm>
            <a:off x="673152" y="2348880"/>
            <a:ext cx="793750" cy="431800"/>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endParaRPr>
          </a:p>
        </p:txBody>
      </p:sp>
      <p:sp>
        <p:nvSpPr>
          <p:cNvPr id="55300" name="Title 1">
            <a:extLst>
              <a:ext uri="{FF2B5EF4-FFF2-40B4-BE49-F238E27FC236}">
                <a16:creationId xmlns:a16="http://schemas.microsoft.com/office/drawing/2014/main" id="{1C89A006-32FD-4D0A-9544-17C52FFDDFCE}"/>
              </a:ext>
            </a:extLst>
          </p:cNvPr>
          <p:cNvSpPr txBox="1">
            <a:spLocks/>
          </p:cNvSpPr>
          <p:nvPr/>
        </p:nvSpPr>
        <p:spPr bwMode="auto">
          <a:xfrm>
            <a:off x="684213" y="17463"/>
            <a:ext cx="72009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4000"/>
              </a:lnSpc>
              <a:spcBef>
                <a:spcPts val="1000"/>
              </a:spcBef>
              <a:spcAft>
                <a:spcPts val="200"/>
              </a:spcAft>
              <a:buFont typeface="Franklin Gothic Book" panose="020B0503020102020204" pitchFamily="34" charset="0"/>
              <a:buChar char="■"/>
              <a:defRPr sz="2000">
                <a:solidFill>
                  <a:schemeClr val="tx2"/>
                </a:solidFill>
                <a:latin typeface="Franklin Gothic Book" panose="020B0503020102020204" pitchFamily="34" charset="0"/>
                <a:ea typeface="微軟正黑體" panose="020B0604030504040204" pitchFamily="34" charset="-120"/>
              </a:defRPr>
            </a:lvl1pPr>
            <a:lvl2pPr marL="742950" indent="-285750" defTabSz="685800">
              <a:lnSpc>
                <a:spcPct val="94000"/>
              </a:lnSpc>
              <a:spcBef>
                <a:spcPts val="500"/>
              </a:spcBef>
              <a:spcAft>
                <a:spcPts val="200"/>
              </a:spcAft>
              <a:buFont typeface="Franklin Gothic Book" panose="020B0503020102020204" pitchFamily="34" charset="0"/>
              <a:buChar char="–"/>
              <a:defRPr sz="2000" i="1">
                <a:solidFill>
                  <a:schemeClr val="tx2"/>
                </a:solidFill>
                <a:latin typeface="Franklin Gothic Book" panose="020B0503020102020204" pitchFamily="34" charset="0"/>
                <a:ea typeface="微軟正黑體" panose="020B0604030504040204" pitchFamily="34" charset="-120"/>
              </a:defRPr>
            </a:lvl2pPr>
            <a:lvl3pPr marL="1143000" indent="-228600" defTabSz="685800">
              <a:lnSpc>
                <a:spcPct val="94000"/>
              </a:lnSpc>
              <a:spcBef>
                <a:spcPts val="500"/>
              </a:spcBef>
              <a:spcAft>
                <a:spcPts val="200"/>
              </a:spcAft>
              <a:buFont typeface="Franklin Gothic Book" panose="020B0503020102020204" pitchFamily="34" charset="0"/>
              <a:buChar char="■"/>
              <a:defRPr>
                <a:solidFill>
                  <a:schemeClr val="tx2"/>
                </a:solidFill>
                <a:latin typeface="Franklin Gothic Book" panose="020B0503020102020204" pitchFamily="34" charset="0"/>
                <a:ea typeface="微軟正黑體" panose="020B0604030504040204" pitchFamily="34" charset="-120"/>
              </a:defRPr>
            </a:lvl3pPr>
            <a:lvl4pPr marL="1600200" indent="-228600" defTabSz="685800">
              <a:lnSpc>
                <a:spcPct val="94000"/>
              </a:lnSpc>
              <a:spcBef>
                <a:spcPts val="500"/>
              </a:spcBef>
              <a:spcAft>
                <a:spcPts val="200"/>
              </a:spcAft>
              <a:buFont typeface="Franklin Gothic Book" panose="020B0503020102020204" pitchFamily="34" charset="0"/>
              <a:buChar char="–"/>
              <a:defRPr i="1">
                <a:solidFill>
                  <a:schemeClr val="tx2"/>
                </a:solidFill>
                <a:latin typeface="Franklin Gothic Book" panose="020B0503020102020204" pitchFamily="34" charset="0"/>
                <a:ea typeface="微軟正黑體" panose="020B0604030504040204" pitchFamily="34" charset="-120"/>
              </a:defRPr>
            </a:lvl4pPr>
            <a:lvl5pPr marL="2057400" indent="-228600" defTabSz="68580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5pPr>
            <a:lvl6pPr marL="2514600" indent="-228600"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6pPr>
            <a:lvl7pPr marL="2971800" indent="-228600"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7pPr>
            <a:lvl8pPr marL="3429000" indent="-228600"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8pPr>
            <a:lvl9pPr marL="3886200" indent="-228600"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9pPr>
          </a:lstStyle>
          <a:p>
            <a:pPr eaLnBrk="1" hangingPunct="1">
              <a:lnSpc>
                <a:spcPct val="89000"/>
              </a:lnSpc>
              <a:spcBef>
                <a:spcPct val="0"/>
              </a:spcBef>
              <a:spcAft>
                <a:spcPct val="0"/>
              </a:spcAft>
              <a:buFontTx/>
              <a:buNone/>
            </a:pPr>
            <a:r>
              <a:rPr kumimoji="0" lang="en-US" altLang="en-US" sz="4400">
                <a:ea typeface="新細明體" panose="02020500000000000000" pitchFamily="18" charset="-120"/>
              </a:rPr>
              <a:t>Databases for</a:t>
            </a:r>
            <a:r>
              <a:rPr kumimoji="0" lang="zh-TW" altLang="en-US" sz="4400"/>
              <a:t> </a:t>
            </a:r>
            <a:r>
              <a:rPr kumimoji="0" lang="en-US" altLang="zh-TW" sz="4400"/>
              <a:t>News</a:t>
            </a:r>
            <a:endParaRPr kumimoji="0" lang="en-US" altLang="en-US" sz="4400">
              <a:ea typeface="新細明體" panose="02020500000000000000" pitchFamily="18" charset="-120"/>
            </a:endParaRPr>
          </a:p>
        </p:txBody>
      </p:sp>
      <p:sp>
        <p:nvSpPr>
          <p:cNvPr id="10" name="橢圓 6">
            <a:extLst>
              <a:ext uri="{FF2B5EF4-FFF2-40B4-BE49-F238E27FC236}">
                <a16:creationId xmlns:a16="http://schemas.microsoft.com/office/drawing/2014/main" id="{94470AA3-269C-4C21-9DB3-0E55075DEC68}"/>
              </a:ext>
            </a:extLst>
          </p:cNvPr>
          <p:cNvSpPr/>
          <p:nvPr/>
        </p:nvSpPr>
        <p:spPr>
          <a:xfrm>
            <a:off x="4427985" y="1988518"/>
            <a:ext cx="792088" cy="360362"/>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endParaRPr>
          </a:p>
        </p:txBody>
      </p:sp>
      <p:sp>
        <p:nvSpPr>
          <p:cNvPr id="55302" name="Content Placeholder 2">
            <a:extLst>
              <a:ext uri="{FF2B5EF4-FFF2-40B4-BE49-F238E27FC236}">
                <a16:creationId xmlns:a16="http://schemas.microsoft.com/office/drawing/2014/main" id="{B8248D9F-209F-40AB-92E1-ACA6D20737E4}"/>
              </a:ext>
            </a:extLst>
          </p:cNvPr>
          <p:cNvSpPr txBox="1">
            <a:spLocks/>
          </p:cNvSpPr>
          <p:nvPr/>
        </p:nvSpPr>
        <p:spPr bwMode="auto">
          <a:xfrm>
            <a:off x="684213" y="728663"/>
            <a:ext cx="7200900" cy="68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4000"/>
              </a:lnSpc>
              <a:spcBef>
                <a:spcPts val="1000"/>
              </a:spcBef>
              <a:spcAft>
                <a:spcPts val="200"/>
              </a:spcAft>
              <a:buFont typeface="Franklin Gothic Book" panose="020B0503020102020204" pitchFamily="34" charset="0"/>
              <a:buChar char="■"/>
              <a:defRPr sz="2000">
                <a:solidFill>
                  <a:schemeClr val="tx2"/>
                </a:solidFill>
                <a:latin typeface="Franklin Gothic Book" panose="020B0503020102020204" pitchFamily="34" charset="0"/>
                <a:ea typeface="微軟正黑體" panose="020B0604030504040204" pitchFamily="34" charset="-120"/>
              </a:defRPr>
            </a:lvl1pPr>
            <a:lvl2pPr marL="914400" indent="-382588" defTabSz="685800">
              <a:lnSpc>
                <a:spcPct val="94000"/>
              </a:lnSpc>
              <a:spcBef>
                <a:spcPts val="500"/>
              </a:spcBef>
              <a:spcAft>
                <a:spcPts val="200"/>
              </a:spcAft>
              <a:buFont typeface="Franklin Gothic Book" panose="020B0503020102020204" pitchFamily="34" charset="0"/>
              <a:buChar char="–"/>
              <a:defRPr sz="2000" i="1">
                <a:solidFill>
                  <a:schemeClr val="tx2"/>
                </a:solidFill>
                <a:latin typeface="Franklin Gothic Book" panose="020B0503020102020204" pitchFamily="34" charset="0"/>
                <a:ea typeface="微軟正黑體" panose="020B0604030504040204" pitchFamily="34" charset="-120"/>
              </a:defRPr>
            </a:lvl2pPr>
            <a:lvl3pPr marL="1371600" indent="-382588" defTabSz="685800">
              <a:lnSpc>
                <a:spcPct val="94000"/>
              </a:lnSpc>
              <a:spcBef>
                <a:spcPts val="500"/>
              </a:spcBef>
              <a:spcAft>
                <a:spcPts val="200"/>
              </a:spcAft>
              <a:buFont typeface="Franklin Gothic Book" panose="020B0503020102020204" pitchFamily="34" charset="0"/>
              <a:buChar char="■"/>
              <a:defRPr>
                <a:solidFill>
                  <a:schemeClr val="tx2"/>
                </a:solidFill>
                <a:latin typeface="Franklin Gothic Book" panose="020B0503020102020204" pitchFamily="34" charset="0"/>
                <a:ea typeface="微軟正黑體" panose="020B0604030504040204" pitchFamily="34" charset="-120"/>
              </a:defRPr>
            </a:lvl3pPr>
            <a:lvl4pPr marL="1828800" indent="-382588" defTabSz="685800">
              <a:lnSpc>
                <a:spcPct val="94000"/>
              </a:lnSpc>
              <a:spcBef>
                <a:spcPts val="500"/>
              </a:spcBef>
              <a:spcAft>
                <a:spcPts val="200"/>
              </a:spcAft>
              <a:buFont typeface="Franklin Gothic Book" panose="020B0503020102020204" pitchFamily="34" charset="0"/>
              <a:buChar char="–"/>
              <a:defRPr i="1">
                <a:solidFill>
                  <a:schemeClr val="tx2"/>
                </a:solidFill>
                <a:latin typeface="Franklin Gothic Book" panose="020B0503020102020204" pitchFamily="34" charset="0"/>
                <a:ea typeface="微軟正黑體" panose="020B0604030504040204" pitchFamily="34" charset="-120"/>
              </a:defRPr>
            </a:lvl4pPr>
            <a:lvl5pPr marL="2286000" indent="-382588" defTabSz="68580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5pPr>
            <a:lvl6pPr marL="2743200" indent="-382588"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6pPr>
            <a:lvl7pPr marL="3200400" indent="-382588"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7pPr>
            <a:lvl8pPr marL="3657600" indent="-382588"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8pPr>
            <a:lvl9pPr marL="4114800" indent="-382588"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9pPr>
          </a:lstStyle>
          <a:p>
            <a:pPr eaLnBrk="1" hangingPunct="1">
              <a:lnSpc>
                <a:spcPct val="100000"/>
              </a:lnSpc>
              <a:spcBef>
                <a:spcPct val="0"/>
              </a:spcBef>
              <a:spcAft>
                <a:spcPct val="0"/>
              </a:spcAft>
              <a:buFont typeface="Franklin Gothic Book" panose="020B0503020102020204" pitchFamily="34" charset="0"/>
              <a:buNone/>
            </a:pPr>
            <a:r>
              <a:rPr kumimoji="0" lang="en-US" altLang="en-US" dirty="0">
                <a:ea typeface="新細明體" panose="02020500000000000000" pitchFamily="18" charset="-120"/>
              </a:rPr>
              <a:t>ProQuest Historical Newspapers: South China Morning Post</a:t>
            </a:r>
          </a:p>
          <a:p>
            <a:pPr eaLnBrk="1" hangingPunct="1">
              <a:lnSpc>
                <a:spcPct val="100000"/>
              </a:lnSpc>
              <a:spcBef>
                <a:spcPct val="0"/>
              </a:spcBef>
              <a:spcAft>
                <a:spcPct val="0"/>
              </a:spcAft>
              <a:buFont typeface="Franklin Gothic Book" panose="020B0503020102020204" pitchFamily="34" charset="0"/>
              <a:buNone/>
            </a:pPr>
            <a:endParaRPr kumimoji="0" lang="en-US" altLang="en-US" dirty="0">
              <a:ea typeface="新細明體" panose="02020500000000000000" pitchFamily="18" charset="-120"/>
            </a:endParaRPr>
          </a:p>
          <a:p>
            <a:pPr lvl="1" eaLnBrk="1" hangingPunct="1">
              <a:lnSpc>
                <a:spcPct val="100000"/>
              </a:lnSpc>
              <a:spcBef>
                <a:spcPct val="0"/>
              </a:spcBef>
              <a:spcAft>
                <a:spcPct val="0"/>
              </a:spcAft>
            </a:pPr>
            <a:endParaRPr kumimoji="0" lang="en-US" altLang="en-US" sz="1400" dirty="0">
              <a:ea typeface="新細明體" panose="02020500000000000000" pitchFamily="18" charset="-120"/>
            </a:endParaRPr>
          </a:p>
          <a:p>
            <a:pPr lvl="1" eaLnBrk="1" hangingPunct="1">
              <a:lnSpc>
                <a:spcPct val="100000"/>
              </a:lnSpc>
              <a:spcBef>
                <a:spcPct val="0"/>
              </a:spcBef>
              <a:spcAft>
                <a:spcPct val="0"/>
              </a:spcAft>
            </a:pPr>
            <a:endParaRPr kumimoji="0" lang="en-US" altLang="en-US" sz="1400" dirty="0">
              <a:ea typeface="新細明體" panose="02020500000000000000" pitchFamily="18" charset="-120"/>
            </a:endParaRPr>
          </a:p>
          <a:p>
            <a:pPr lvl="1" eaLnBrk="1" hangingPunct="1">
              <a:lnSpc>
                <a:spcPct val="100000"/>
              </a:lnSpc>
              <a:spcBef>
                <a:spcPct val="0"/>
              </a:spcBef>
              <a:spcAft>
                <a:spcPct val="0"/>
              </a:spcAft>
            </a:pPr>
            <a:endParaRPr kumimoji="0" lang="en-US" altLang="en-US" sz="1400" dirty="0">
              <a:ea typeface="新細明體" panose="02020500000000000000" pitchFamily="18" charset="-120"/>
            </a:endParaRPr>
          </a:p>
          <a:p>
            <a:pPr lvl="1" eaLnBrk="1" hangingPunct="1">
              <a:lnSpc>
                <a:spcPct val="100000"/>
              </a:lnSpc>
              <a:spcBef>
                <a:spcPct val="0"/>
              </a:spcBef>
              <a:spcAft>
                <a:spcPct val="0"/>
              </a:spcAft>
            </a:pPr>
            <a:endParaRPr kumimoji="0" lang="en-US" altLang="en-US" sz="1400" dirty="0">
              <a:ea typeface="新細明體" panose="02020500000000000000" pitchFamily="18" charset="-120"/>
            </a:endParaRPr>
          </a:p>
        </p:txBody>
      </p:sp>
      <p:sp>
        <p:nvSpPr>
          <p:cNvPr id="55303" name="Rectangle 6">
            <a:extLst>
              <a:ext uri="{FF2B5EF4-FFF2-40B4-BE49-F238E27FC236}">
                <a16:creationId xmlns:a16="http://schemas.microsoft.com/office/drawing/2014/main" id="{2FD67497-8E48-4A53-A2D5-7FD8F51935F1}"/>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C0C61FE-9112-47E7-8E88-E90AA0E80A3B}" type="slidenum">
              <a:rPr lang="en-US" altLang="zh-TW" sz="1200" smtClean="0">
                <a:cs typeface="Arial" panose="020B0604020202020204" pitchFamily="34" charset="0"/>
              </a:rPr>
              <a:pPr/>
              <a:t>27</a:t>
            </a:fld>
            <a:endParaRPr lang="en-US" altLang="zh-TW" sz="1200">
              <a:cs typeface="Arial" panose="020B0604020202020204" pitchFamily="34" charset="0"/>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94C1B-EB3E-435C-9A69-4818A4591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412876"/>
            <a:ext cx="8119565" cy="4567555"/>
          </a:xfrm>
          <a:prstGeom prst="rect">
            <a:avLst/>
          </a:prstGeom>
          <a:ln>
            <a:noFill/>
          </a:ln>
          <a:effectLst>
            <a:outerShdw blurRad="190500" algn="tl" rotWithShape="0">
              <a:srgbClr val="000000">
                <a:alpha val="70000"/>
              </a:srgbClr>
            </a:outerShdw>
          </a:effectLst>
        </p:spPr>
      </p:pic>
      <p:sp>
        <p:nvSpPr>
          <p:cNvPr id="56323" name="Title 1">
            <a:extLst>
              <a:ext uri="{FF2B5EF4-FFF2-40B4-BE49-F238E27FC236}">
                <a16:creationId xmlns:a16="http://schemas.microsoft.com/office/drawing/2014/main" id="{9814CAFD-B99D-4FCF-8BAC-23270ED2C40B}"/>
              </a:ext>
            </a:extLst>
          </p:cNvPr>
          <p:cNvSpPr txBox="1">
            <a:spLocks/>
          </p:cNvSpPr>
          <p:nvPr/>
        </p:nvSpPr>
        <p:spPr bwMode="auto">
          <a:xfrm>
            <a:off x="684213" y="17463"/>
            <a:ext cx="72009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4000"/>
              </a:lnSpc>
              <a:spcBef>
                <a:spcPts val="1000"/>
              </a:spcBef>
              <a:spcAft>
                <a:spcPts val="200"/>
              </a:spcAft>
              <a:buFont typeface="Franklin Gothic Book" panose="020B0503020102020204" pitchFamily="34" charset="0"/>
              <a:buChar char="■"/>
              <a:defRPr sz="2000">
                <a:solidFill>
                  <a:schemeClr val="tx2"/>
                </a:solidFill>
                <a:latin typeface="Franklin Gothic Book" panose="020B0503020102020204" pitchFamily="34" charset="0"/>
                <a:ea typeface="微軟正黑體" panose="020B0604030504040204" pitchFamily="34" charset="-120"/>
              </a:defRPr>
            </a:lvl1pPr>
            <a:lvl2pPr marL="742950" indent="-285750" defTabSz="685800">
              <a:lnSpc>
                <a:spcPct val="94000"/>
              </a:lnSpc>
              <a:spcBef>
                <a:spcPts val="500"/>
              </a:spcBef>
              <a:spcAft>
                <a:spcPts val="200"/>
              </a:spcAft>
              <a:buFont typeface="Franklin Gothic Book" panose="020B0503020102020204" pitchFamily="34" charset="0"/>
              <a:buChar char="–"/>
              <a:defRPr sz="2000" i="1">
                <a:solidFill>
                  <a:schemeClr val="tx2"/>
                </a:solidFill>
                <a:latin typeface="Franklin Gothic Book" panose="020B0503020102020204" pitchFamily="34" charset="0"/>
                <a:ea typeface="微軟正黑體" panose="020B0604030504040204" pitchFamily="34" charset="-120"/>
              </a:defRPr>
            </a:lvl2pPr>
            <a:lvl3pPr marL="1143000" indent="-228600" defTabSz="685800">
              <a:lnSpc>
                <a:spcPct val="94000"/>
              </a:lnSpc>
              <a:spcBef>
                <a:spcPts val="500"/>
              </a:spcBef>
              <a:spcAft>
                <a:spcPts val="200"/>
              </a:spcAft>
              <a:buFont typeface="Franklin Gothic Book" panose="020B0503020102020204" pitchFamily="34" charset="0"/>
              <a:buChar char="■"/>
              <a:defRPr>
                <a:solidFill>
                  <a:schemeClr val="tx2"/>
                </a:solidFill>
                <a:latin typeface="Franklin Gothic Book" panose="020B0503020102020204" pitchFamily="34" charset="0"/>
                <a:ea typeface="微軟正黑體" panose="020B0604030504040204" pitchFamily="34" charset="-120"/>
              </a:defRPr>
            </a:lvl3pPr>
            <a:lvl4pPr marL="1600200" indent="-228600" defTabSz="685800">
              <a:lnSpc>
                <a:spcPct val="94000"/>
              </a:lnSpc>
              <a:spcBef>
                <a:spcPts val="500"/>
              </a:spcBef>
              <a:spcAft>
                <a:spcPts val="200"/>
              </a:spcAft>
              <a:buFont typeface="Franklin Gothic Book" panose="020B0503020102020204" pitchFamily="34" charset="0"/>
              <a:buChar char="–"/>
              <a:defRPr i="1">
                <a:solidFill>
                  <a:schemeClr val="tx2"/>
                </a:solidFill>
                <a:latin typeface="Franklin Gothic Book" panose="020B0503020102020204" pitchFamily="34" charset="0"/>
                <a:ea typeface="微軟正黑體" panose="020B0604030504040204" pitchFamily="34" charset="-120"/>
              </a:defRPr>
            </a:lvl4pPr>
            <a:lvl5pPr marL="2057400" indent="-228600" defTabSz="68580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5pPr>
            <a:lvl6pPr marL="2514600" indent="-228600"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6pPr>
            <a:lvl7pPr marL="2971800" indent="-228600"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7pPr>
            <a:lvl8pPr marL="3429000" indent="-228600"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8pPr>
            <a:lvl9pPr marL="3886200" indent="-228600"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9pPr>
          </a:lstStyle>
          <a:p>
            <a:pPr eaLnBrk="1" hangingPunct="1">
              <a:lnSpc>
                <a:spcPct val="89000"/>
              </a:lnSpc>
              <a:spcBef>
                <a:spcPct val="0"/>
              </a:spcBef>
              <a:spcAft>
                <a:spcPct val="0"/>
              </a:spcAft>
              <a:buFontTx/>
              <a:buNone/>
            </a:pPr>
            <a:r>
              <a:rPr kumimoji="0" lang="en-US" altLang="en-US" sz="4400">
                <a:ea typeface="新細明體" panose="02020500000000000000" pitchFamily="18" charset="-120"/>
              </a:rPr>
              <a:t>Databases for</a:t>
            </a:r>
            <a:r>
              <a:rPr kumimoji="0" lang="zh-TW" altLang="en-US" sz="4400"/>
              <a:t> </a:t>
            </a:r>
            <a:r>
              <a:rPr kumimoji="0" lang="en-US" altLang="zh-TW" sz="4400"/>
              <a:t>News</a:t>
            </a:r>
            <a:endParaRPr kumimoji="0" lang="en-US" altLang="en-US" sz="4400">
              <a:ea typeface="新細明體" panose="02020500000000000000" pitchFamily="18" charset="-120"/>
            </a:endParaRPr>
          </a:p>
        </p:txBody>
      </p:sp>
      <p:sp>
        <p:nvSpPr>
          <p:cNvPr id="56324" name="Content Placeholder 2">
            <a:extLst>
              <a:ext uri="{FF2B5EF4-FFF2-40B4-BE49-F238E27FC236}">
                <a16:creationId xmlns:a16="http://schemas.microsoft.com/office/drawing/2014/main" id="{5E7832AC-718B-4F1F-92B7-1E0BDECF41C1}"/>
              </a:ext>
            </a:extLst>
          </p:cNvPr>
          <p:cNvSpPr txBox="1">
            <a:spLocks/>
          </p:cNvSpPr>
          <p:nvPr/>
        </p:nvSpPr>
        <p:spPr bwMode="auto">
          <a:xfrm>
            <a:off x="684213" y="728664"/>
            <a:ext cx="72009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4000"/>
              </a:lnSpc>
              <a:spcBef>
                <a:spcPts val="1000"/>
              </a:spcBef>
              <a:spcAft>
                <a:spcPts val="200"/>
              </a:spcAft>
              <a:buFont typeface="Franklin Gothic Book" panose="020B0503020102020204" pitchFamily="34" charset="0"/>
              <a:buChar char="■"/>
              <a:defRPr sz="2000">
                <a:solidFill>
                  <a:schemeClr val="tx2"/>
                </a:solidFill>
                <a:latin typeface="Franklin Gothic Book" panose="020B0503020102020204" pitchFamily="34" charset="0"/>
                <a:ea typeface="微軟正黑體" panose="020B0604030504040204" pitchFamily="34" charset="-120"/>
              </a:defRPr>
            </a:lvl1pPr>
            <a:lvl2pPr marL="914400" indent="-382588" defTabSz="685800">
              <a:lnSpc>
                <a:spcPct val="94000"/>
              </a:lnSpc>
              <a:spcBef>
                <a:spcPts val="500"/>
              </a:spcBef>
              <a:spcAft>
                <a:spcPts val="200"/>
              </a:spcAft>
              <a:buFont typeface="Franklin Gothic Book" panose="020B0503020102020204" pitchFamily="34" charset="0"/>
              <a:buChar char="–"/>
              <a:defRPr sz="2000" i="1">
                <a:solidFill>
                  <a:schemeClr val="tx2"/>
                </a:solidFill>
                <a:latin typeface="Franklin Gothic Book" panose="020B0503020102020204" pitchFamily="34" charset="0"/>
                <a:ea typeface="微軟正黑體" panose="020B0604030504040204" pitchFamily="34" charset="-120"/>
              </a:defRPr>
            </a:lvl2pPr>
            <a:lvl3pPr marL="1371600" indent="-382588" defTabSz="685800">
              <a:lnSpc>
                <a:spcPct val="94000"/>
              </a:lnSpc>
              <a:spcBef>
                <a:spcPts val="500"/>
              </a:spcBef>
              <a:spcAft>
                <a:spcPts val="200"/>
              </a:spcAft>
              <a:buFont typeface="Franklin Gothic Book" panose="020B0503020102020204" pitchFamily="34" charset="0"/>
              <a:buChar char="■"/>
              <a:defRPr>
                <a:solidFill>
                  <a:schemeClr val="tx2"/>
                </a:solidFill>
                <a:latin typeface="Franklin Gothic Book" panose="020B0503020102020204" pitchFamily="34" charset="0"/>
                <a:ea typeface="微軟正黑體" panose="020B0604030504040204" pitchFamily="34" charset="-120"/>
              </a:defRPr>
            </a:lvl3pPr>
            <a:lvl4pPr marL="1828800" indent="-382588" defTabSz="685800">
              <a:lnSpc>
                <a:spcPct val="94000"/>
              </a:lnSpc>
              <a:spcBef>
                <a:spcPts val="500"/>
              </a:spcBef>
              <a:spcAft>
                <a:spcPts val="200"/>
              </a:spcAft>
              <a:buFont typeface="Franklin Gothic Book" panose="020B0503020102020204" pitchFamily="34" charset="0"/>
              <a:buChar char="–"/>
              <a:defRPr i="1">
                <a:solidFill>
                  <a:schemeClr val="tx2"/>
                </a:solidFill>
                <a:latin typeface="Franklin Gothic Book" panose="020B0503020102020204" pitchFamily="34" charset="0"/>
                <a:ea typeface="微軟正黑體" panose="020B0604030504040204" pitchFamily="34" charset="-120"/>
              </a:defRPr>
            </a:lvl4pPr>
            <a:lvl5pPr marL="2286000" indent="-382588" defTabSz="68580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5pPr>
            <a:lvl6pPr marL="2743200" indent="-382588"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6pPr>
            <a:lvl7pPr marL="3200400" indent="-382588"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7pPr>
            <a:lvl8pPr marL="3657600" indent="-382588"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8pPr>
            <a:lvl9pPr marL="4114800" indent="-382588"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9pPr>
          </a:lstStyle>
          <a:p>
            <a:pPr eaLnBrk="1" hangingPunct="1">
              <a:lnSpc>
                <a:spcPct val="100000"/>
              </a:lnSpc>
              <a:spcBef>
                <a:spcPct val="0"/>
              </a:spcBef>
              <a:spcAft>
                <a:spcPct val="0"/>
              </a:spcAft>
              <a:buFont typeface="Franklin Gothic Book" panose="020B0503020102020204" pitchFamily="34" charset="0"/>
              <a:buNone/>
            </a:pPr>
            <a:r>
              <a:rPr kumimoji="0" lang="en-US" altLang="en-US" dirty="0">
                <a:ea typeface="新細明體" panose="02020500000000000000" pitchFamily="18" charset="-120"/>
              </a:rPr>
              <a:t>ProQuest Historical Newspapers: South China Morning Post</a:t>
            </a:r>
          </a:p>
          <a:p>
            <a:pPr eaLnBrk="1" hangingPunct="1">
              <a:lnSpc>
                <a:spcPct val="100000"/>
              </a:lnSpc>
              <a:spcBef>
                <a:spcPct val="0"/>
              </a:spcBef>
              <a:spcAft>
                <a:spcPct val="0"/>
              </a:spcAft>
              <a:buFont typeface="Franklin Gothic Book" panose="020B0503020102020204" pitchFamily="34" charset="0"/>
              <a:buNone/>
            </a:pPr>
            <a:endParaRPr kumimoji="0" lang="en-US" altLang="en-US" dirty="0">
              <a:ea typeface="新細明體" panose="02020500000000000000" pitchFamily="18" charset="-120"/>
            </a:endParaRPr>
          </a:p>
          <a:p>
            <a:pPr lvl="1" eaLnBrk="1" hangingPunct="1">
              <a:lnSpc>
                <a:spcPct val="100000"/>
              </a:lnSpc>
              <a:spcBef>
                <a:spcPct val="0"/>
              </a:spcBef>
              <a:spcAft>
                <a:spcPct val="0"/>
              </a:spcAft>
            </a:pPr>
            <a:endParaRPr kumimoji="0" lang="en-US" altLang="en-US" sz="1400" dirty="0">
              <a:ea typeface="新細明體" panose="02020500000000000000" pitchFamily="18" charset="-120"/>
            </a:endParaRPr>
          </a:p>
          <a:p>
            <a:pPr lvl="1" eaLnBrk="1" hangingPunct="1">
              <a:lnSpc>
                <a:spcPct val="100000"/>
              </a:lnSpc>
              <a:spcBef>
                <a:spcPct val="0"/>
              </a:spcBef>
              <a:spcAft>
                <a:spcPct val="0"/>
              </a:spcAft>
            </a:pPr>
            <a:endParaRPr kumimoji="0" lang="en-US" altLang="en-US" sz="1400" dirty="0">
              <a:ea typeface="新細明體" panose="02020500000000000000" pitchFamily="18" charset="-120"/>
            </a:endParaRPr>
          </a:p>
          <a:p>
            <a:pPr lvl="1" eaLnBrk="1" hangingPunct="1">
              <a:lnSpc>
                <a:spcPct val="100000"/>
              </a:lnSpc>
              <a:spcBef>
                <a:spcPct val="0"/>
              </a:spcBef>
              <a:spcAft>
                <a:spcPct val="0"/>
              </a:spcAft>
            </a:pPr>
            <a:endParaRPr kumimoji="0" lang="en-US" altLang="en-US" sz="1400" dirty="0">
              <a:ea typeface="新細明體" panose="02020500000000000000" pitchFamily="18" charset="-120"/>
            </a:endParaRPr>
          </a:p>
          <a:p>
            <a:pPr lvl="1" eaLnBrk="1" hangingPunct="1">
              <a:lnSpc>
                <a:spcPct val="100000"/>
              </a:lnSpc>
              <a:spcBef>
                <a:spcPct val="0"/>
              </a:spcBef>
              <a:spcAft>
                <a:spcPct val="0"/>
              </a:spcAft>
            </a:pPr>
            <a:endParaRPr kumimoji="0" lang="en-US" altLang="en-US" sz="1400" dirty="0">
              <a:ea typeface="新細明體" panose="02020500000000000000" pitchFamily="18" charset="-120"/>
            </a:endParaRPr>
          </a:p>
        </p:txBody>
      </p:sp>
      <p:sp>
        <p:nvSpPr>
          <p:cNvPr id="11" name="Line Callout 2 4">
            <a:extLst>
              <a:ext uri="{FF2B5EF4-FFF2-40B4-BE49-F238E27FC236}">
                <a16:creationId xmlns:a16="http://schemas.microsoft.com/office/drawing/2014/main" id="{DA0BFCD9-2957-4ECC-9D99-C7B0B0A6AF2F}"/>
              </a:ext>
            </a:extLst>
          </p:cNvPr>
          <p:cNvSpPr/>
          <p:nvPr/>
        </p:nvSpPr>
        <p:spPr>
          <a:xfrm>
            <a:off x="4211960" y="1736105"/>
            <a:ext cx="2735262" cy="612775"/>
          </a:xfrm>
          <a:prstGeom prst="borderCallout2">
            <a:avLst>
              <a:gd name="adj1" fmla="val 237989"/>
              <a:gd name="adj2" fmla="val -13314"/>
              <a:gd name="adj3" fmla="val 192802"/>
              <a:gd name="adj4" fmla="val 24295"/>
              <a:gd name="adj5" fmla="val 100130"/>
              <a:gd name="adj6" fmla="val 31696"/>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2000" dirty="0">
                <a:solidFill>
                  <a:schemeClr val="bg1"/>
                </a:solidFill>
              </a:rPr>
              <a:t>Browse other articles from the same issue</a:t>
            </a:r>
            <a:endParaRPr lang="zh-TW" altLang="en-US" sz="2000" b="1" i="1" dirty="0">
              <a:solidFill>
                <a:schemeClr val="bg1"/>
              </a:solidFill>
              <a:cs typeface="Times New Roman" pitchFamily="18" charset="0"/>
            </a:endParaRPr>
          </a:p>
        </p:txBody>
      </p:sp>
      <p:sp>
        <p:nvSpPr>
          <p:cNvPr id="56326" name="Rectangle 6">
            <a:extLst>
              <a:ext uri="{FF2B5EF4-FFF2-40B4-BE49-F238E27FC236}">
                <a16:creationId xmlns:a16="http://schemas.microsoft.com/office/drawing/2014/main" id="{F2053780-AC5A-43A0-8EA6-DD6541CAEEA5}"/>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A71A742-C78A-4117-9EB9-BEAC86BB32D3}" type="slidenum">
              <a:rPr lang="en-US" altLang="zh-TW" sz="1200" smtClean="0">
                <a:cs typeface="Arial" panose="020B0604020202020204" pitchFamily="34" charset="0"/>
              </a:rPr>
              <a:pPr/>
              <a:t>28</a:t>
            </a:fld>
            <a:endParaRPr lang="en-US" altLang="zh-TW" sz="1200">
              <a:cs typeface="Arial" panose="020B0604020202020204" pitchFamily="34" charset="0"/>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4">
            <a:extLst>
              <a:ext uri="{FF2B5EF4-FFF2-40B4-BE49-F238E27FC236}">
                <a16:creationId xmlns:a16="http://schemas.microsoft.com/office/drawing/2014/main" id="{945D61ED-4E85-4751-9E0B-C576BA0ED0AE}"/>
              </a:ext>
            </a:extLst>
          </p:cNvPr>
          <p:cNvSpPr>
            <a:spLocks noGrp="1" noChangeArrowheads="1"/>
          </p:cNvSpPr>
          <p:nvPr>
            <p:ph idx="1"/>
          </p:nvPr>
        </p:nvSpPr>
        <p:spPr>
          <a:xfrm>
            <a:off x="755650" y="1566863"/>
            <a:ext cx="7632700" cy="3662362"/>
          </a:xfrm>
        </p:spPr>
        <p:txBody>
          <a:bodyPr rtlCol="0">
            <a:normAutofit/>
          </a:bodyPr>
          <a:lstStyle/>
          <a:p>
            <a:pPr marL="384048" indent="-384048" eaLnBrk="1" fontAlgn="auto" hangingPunct="1">
              <a:buFont typeface="Arial" charset="0"/>
              <a:buChar char="•"/>
              <a:defRPr/>
            </a:pPr>
            <a:r>
              <a:rPr lang="en-US" altLang="zh-TW" sz="2500" dirty="0">
                <a:latin typeface="+mj-lt"/>
                <a:cs typeface="Tahoma" pitchFamily="34" charset="0"/>
              </a:rPr>
              <a:t>Use the Advanced Search option to check with the editorial of </a:t>
            </a:r>
            <a:r>
              <a:rPr lang="en-US" altLang="zh-TW" sz="2500" i="1" dirty="0">
                <a:latin typeface="+mj-lt"/>
                <a:cs typeface="Tahoma" pitchFamily="34" charset="0"/>
              </a:rPr>
              <a:t>South China Morning Post</a:t>
            </a:r>
            <a:r>
              <a:rPr lang="en-US" altLang="zh-TW" sz="2500" dirty="0">
                <a:latin typeface="+mj-lt"/>
                <a:cs typeface="Tahoma" pitchFamily="34" charset="0"/>
              </a:rPr>
              <a:t> on 9 Oct 1925.</a:t>
            </a:r>
          </a:p>
          <a:p>
            <a:pPr marL="0" indent="0" eaLnBrk="1" fontAlgn="auto" hangingPunct="1">
              <a:buFont typeface="Arial" charset="0"/>
              <a:buNone/>
              <a:defRPr/>
            </a:pPr>
            <a:endParaRPr lang="en-US" altLang="zh-TW" sz="2500" dirty="0">
              <a:latin typeface="+mj-lt"/>
              <a:cs typeface="Tahoma" pitchFamily="34" charset="0"/>
            </a:endParaRPr>
          </a:p>
          <a:p>
            <a:pPr marL="0" indent="0" eaLnBrk="1" fontAlgn="auto" hangingPunct="1">
              <a:buFont typeface="Franklin Gothic Book" panose="020B0503020102020204" pitchFamily="34" charset="0"/>
              <a:buNone/>
              <a:defRPr/>
            </a:pPr>
            <a:endParaRPr lang="en-US" altLang="zh-TW" sz="2500" dirty="0">
              <a:latin typeface="+mj-lt"/>
              <a:cs typeface="Tahoma" pitchFamily="34" charset="0"/>
            </a:endParaRPr>
          </a:p>
          <a:p>
            <a:pPr marL="384048" indent="-384048" eaLnBrk="1" fontAlgn="auto" hangingPunct="1">
              <a:buFontTx/>
              <a:buNone/>
              <a:defRPr/>
            </a:pPr>
            <a:endParaRPr lang="en-US" altLang="zh-TW" sz="2500" dirty="0">
              <a:latin typeface="+mj-lt"/>
              <a:cs typeface="Tahoma" pitchFamily="34" charset="0"/>
            </a:endParaRPr>
          </a:p>
          <a:p>
            <a:pPr marL="384048" indent="-384048" eaLnBrk="1" fontAlgn="auto" hangingPunct="1">
              <a:buFontTx/>
              <a:buNone/>
              <a:defRPr/>
            </a:pPr>
            <a:endParaRPr lang="en-US" altLang="zh-TW" sz="2500" dirty="0">
              <a:solidFill>
                <a:schemeClr val="accent2"/>
              </a:solidFill>
              <a:latin typeface="+mj-lt"/>
              <a:cs typeface="Tahoma" pitchFamily="34" charset="0"/>
            </a:endParaRPr>
          </a:p>
          <a:p>
            <a:pPr marL="384048" indent="-384048" eaLnBrk="1" fontAlgn="auto" hangingPunct="1">
              <a:buFont typeface="Arial" charset="0"/>
              <a:buChar char="•"/>
              <a:defRPr/>
            </a:pPr>
            <a:endParaRPr lang="en-US" altLang="zh-TW" sz="2500" dirty="0">
              <a:latin typeface="+mj-lt"/>
              <a:cs typeface="Tahoma" pitchFamily="34" charset="0"/>
            </a:endParaRPr>
          </a:p>
        </p:txBody>
      </p:sp>
      <p:sp>
        <p:nvSpPr>
          <p:cNvPr id="57347" name="Content Placeholder 2">
            <a:extLst>
              <a:ext uri="{FF2B5EF4-FFF2-40B4-BE49-F238E27FC236}">
                <a16:creationId xmlns:a16="http://schemas.microsoft.com/office/drawing/2014/main" id="{D3DC391E-4828-431A-8F4A-53B52080DEF8}"/>
              </a:ext>
            </a:extLst>
          </p:cNvPr>
          <p:cNvSpPr txBox="1">
            <a:spLocks/>
          </p:cNvSpPr>
          <p:nvPr/>
        </p:nvSpPr>
        <p:spPr bwMode="auto">
          <a:xfrm>
            <a:off x="684213" y="728663"/>
            <a:ext cx="72009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4000"/>
              </a:lnSpc>
              <a:spcBef>
                <a:spcPts val="1000"/>
              </a:spcBef>
              <a:spcAft>
                <a:spcPts val="200"/>
              </a:spcAft>
              <a:buFont typeface="Franklin Gothic Book" panose="020B0503020102020204" pitchFamily="34" charset="0"/>
              <a:buChar char="■"/>
              <a:defRPr sz="2000">
                <a:solidFill>
                  <a:schemeClr val="tx2"/>
                </a:solidFill>
                <a:latin typeface="Franklin Gothic Book" panose="020B0503020102020204" pitchFamily="34" charset="0"/>
                <a:ea typeface="微軟正黑體" panose="020B0604030504040204" pitchFamily="34" charset="-120"/>
              </a:defRPr>
            </a:lvl1pPr>
            <a:lvl2pPr marL="914400" indent="-382588" defTabSz="685800">
              <a:lnSpc>
                <a:spcPct val="94000"/>
              </a:lnSpc>
              <a:spcBef>
                <a:spcPts val="500"/>
              </a:spcBef>
              <a:spcAft>
                <a:spcPts val="200"/>
              </a:spcAft>
              <a:buFont typeface="Franklin Gothic Book" panose="020B0503020102020204" pitchFamily="34" charset="0"/>
              <a:buChar char="–"/>
              <a:defRPr sz="2000" i="1">
                <a:solidFill>
                  <a:schemeClr val="tx2"/>
                </a:solidFill>
                <a:latin typeface="Franklin Gothic Book" panose="020B0503020102020204" pitchFamily="34" charset="0"/>
                <a:ea typeface="微軟正黑體" panose="020B0604030504040204" pitchFamily="34" charset="-120"/>
              </a:defRPr>
            </a:lvl2pPr>
            <a:lvl3pPr marL="1371600" indent="-382588" defTabSz="685800">
              <a:lnSpc>
                <a:spcPct val="94000"/>
              </a:lnSpc>
              <a:spcBef>
                <a:spcPts val="500"/>
              </a:spcBef>
              <a:spcAft>
                <a:spcPts val="200"/>
              </a:spcAft>
              <a:buFont typeface="Franklin Gothic Book" panose="020B0503020102020204" pitchFamily="34" charset="0"/>
              <a:buChar char="■"/>
              <a:defRPr>
                <a:solidFill>
                  <a:schemeClr val="tx2"/>
                </a:solidFill>
                <a:latin typeface="Franklin Gothic Book" panose="020B0503020102020204" pitchFamily="34" charset="0"/>
                <a:ea typeface="微軟正黑體" panose="020B0604030504040204" pitchFamily="34" charset="-120"/>
              </a:defRPr>
            </a:lvl3pPr>
            <a:lvl4pPr marL="1828800" indent="-382588" defTabSz="685800">
              <a:lnSpc>
                <a:spcPct val="94000"/>
              </a:lnSpc>
              <a:spcBef>
                <a:spcPts val="500"/>
              </a:spcBef>
              <a:spcAft>
                <a:spcPts val="200"/>
              </a:spcAft>
              <a:buFont typeface="Franklin Gothic Book" panose="020B0503020102020204" pitchFamily="34" charset="0"/>
              <a:buChar char="–"/>
              <a:defRPr i="1">
                <a:solidFill>
                  <a:schemeClr val="tx2"/>
                </a:solidFill>
                <a:latin typeface="Franklin Gothic Book" panose="020B0503020102020204" pitchFamily="34" charset="0"/>
                <a:ea typeface="微軟正黑體" panose="020B0604030504040204" pitchFamily="34" charset="-120"/>
              </a:defRPr>
            </a:lvl4pPr>
            <a:lvl5pPr marL="2286000" indent="-382588" defTabSz="68580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5pPr>
            <a:lvl6pPr marL="2743200" indent="-382588"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6pPr>
            <a:lvl7pPr marL="3200400" indent="-382588"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7pPr>
            <a:lvl8pPr marL="3657600" indent="-382588"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8pPr>
            <a:lvl9pPr marL="4114800" indent="-382588" defTabSz="6858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9pPr>
          </a:lstStyle>
          <a:p>
            <a:pPr eaLnBrk="1" hangingPunct="1">
              <a:lnSpc>
                <a:spcPct val="100000"/>
              </a:lnSpc>
              <a:spcBef>
                <a:spcPct val="0"/>
              </a:spcBef>
              <a:spcAft>
                <a:spcPct val="0"/>
              </a:spcAft>
              <a:buFont typeface="Franklin Gothic Book" panose="020B0503020102020204" pitchFamily="34" charset="0"/>
              <a:buNone/>
            </a:pPr>
            <a:r>
              <a:rPr kumimoji="0" lang="en-US" altLang="en-US" sz="3600">
                <a:ea typeface="新細明體" panose="02020500000000000000" pitchFamily="18" charset="-120"/>
              </a:rPr>
              <a:t>Exercise</a:t>
            </a:r>
          </a:p>
          <a:p>
            <a:pPr eaLnBrk="1" hangingPunct="1">
              <a:lnSpc>
                <a:spcPct val="100000"/>
              </a:lnSpc>
              <a:spcBef>
                <a:spcPct val="0"/>
              </a:spcBef>
              <a:spcAft>
                <a:spcPct val="0"/>
              </a:spcAft>
              <a:buFont typeface="Franklin Gothic Book" panose="020B0503020102020204" pitchFamily="34" charset="0"/>
              <a:buNone/>
            </a:pPr>
            <a:endParaRPr kumimoji="0" lang="en-US" altLang="en-US">
              <a:ea typeface="新細明體" panose="02020500000000000000" pitchFamily="18" charset="-120"/>
            </a:endParaRPr>
          </a:p>
          <a:p>
            <a:pPr lvl="1" eaLnBrk="1" hangingPunct="1">
              <a:lnSpc>
                <a:spcPct val="100000"/>
              </a:lnSpc>
              <a:spcBef>
                <a:spcPct val="0"/>
              </a:spcBef>
              <a:spcAft>
                <a:spcPct val="0"/>
              </a:spcAft>
            </a:pPr>
            <a:endParaRPr kumimoji="0" lang="en-US" altLang="en-US" sz="1400">
              <a:ea typeface="新細明體" panose="02020500000000000000" pitchFamily="18" charset="-120"/>
            </a:endParaRPr>
          </a:p>
          <a:p>
            <a:pPr lvl="1" eaLnBrk="1" hangingPunct="1">
              <a:lnSpc>
                <a:spcPct val="100000"/>
              </a:lnSpc>
              <a:spcBef>
                <a:spcPct val="0"/>
              </a:spcBef>
              <a:spcAft>
                <a:spcPct val="0"/>
              </a:spcAft>
            </a:pPr>
            <a:endParaRPr kumimoji="0" lang="en-US" altLang="en-US" sz="1400">
              <a:ea typeface="新細明體" panose="02020500000000000000" pitchFamily="18" charset="-120"/>
            </a:endParaRPr>
          </a:p>
          <a:p>
            <a:pPr lvl="1" eaLnBrk="1" hangingPunct="1">
              <a:lnSpc>
                <a:spcPct val="100000"/>
              </a:lnSpc>
              <a:spcBef>
                <a:spcPct val="0"/>
              </a:spcBef>
              <a:spcAft>
                <a:spcPct val="0"/>
              </a:spcAft>
            </a:pPr>
            <a:endParaRPr kumimoji="0" lang="en-US" altLang="en-US" sz="1400">
              <a:ea typeface="新細明體" panose="02020500000000000000" pitchFamily="18" charset="-120"/>
            </a:endParaRPr>
          </a:p>
          <a:p>
            <a:pPr lvl="1" eaLnBrk="1" hangingPunct="1">
              <a:lnSpc>
                <a:spcPct val="100000"/>
              </a:lnSpc>
              <a:spcBef>
                <a:spcPct val="0"/>
              </a:spcBef>
              <a:spcAft>
                <a:spcPct val="0"/>
              </a:spcAft>
            </a:pPr>
            <a:endParaRPr kumimoji="0" lang="en-US" altLang="en-US" sz="1400">
              <a:ea typeface="新細明體" panose="02020500000000000000" pitchFamily="18" charset="-120"/>
            </a:endParaRPr>
          </a:p>
        </p:txBody>
      </p:sp>
      <p:sp>
        <p:nvSpPr>
          <p:cNvPr id="57348" name="Rectangle 6">
            <a:extLst>
              <a:ext uri="{FF2B5EF4-FFF2-40B4-BE49-F238E27FC236}">
                <a16:creationId xmlns:a16="http://schemas.microsoft.com/office/drawing/2014/main" id="{FFF78ACC-E118-476E-946F-A3202352ED8C}"/>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35F5AED-8EE3-43D3-943B-F012E2BF52B5}" type="slidenum">
              <a:rPr lang="en-US" altLang="zh-TW" sz="1200" smtClean="0">
                <a:cs typeface="Arial" panose="020B0604020202020204" pitchFamily="34" charset="0"/>
              </a:rPr>
              <a:pPr/>
              <a:t>29</a:t>
            </a:fld>
            <a:endParaRPr lang="en-US" altLang="zh-TW" sz="1200">
              <a:cs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F4C650-1DC8-4091-8B3A-EF35465BF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1166" y="2196917"/>
            <a:ext cx="7822485" cy="4221437"/>
          </a:xfrm>
          <a:prstGeom prst="rect">
            <a:avLst/>
          </a:prstGeom>
          <a:ln>
            <a:noFill/>
          </a:ln>
          <a:effectLst>
            <a:outerShdw blurRad="190500" algn="tl" rotWithShape="0">
              <a:srgbClr val="000000">
                <a:alpha val="70000"/>
              </a:srgbClr>
            </a:outerShdw>
          </a:effectLst>
        </p:spPr>
      </p:pic>
      <p:sp>
        <p:nvSpPr>
          <p:cNvPr id="20483" name="Title 1">
            <a:extLst>
              <a:ext uri="{FF2B5EF4-FFF2-40B4-BE49-F238E27FC236}">
                <a16:creationId xmlns:a16="http://schemas.microsoft.com/office/drawing/2014/main" id="{AA19B154-0B58-4A48-B689-507FEF0CAD65}"/>
              </a:ext>
            </a:extLst>
          </p:cNvPr>
          <p:cNvSpPr>
            <a:spLocks noGrp="1"/>
          </p:cNvSpPr>
          <p:nvPr>
            <p:ph type="title"/>
          </p:nvPr>
        </p:nvSpPr>
        <p:spPr>
          <a:xfrm>
            <a:off x="1028700" y="685800"/>
            <a:ext cx="7935913" cy="798513"/>
          </a:xfrm>
        </p:spPr>
        <p:txBody>
          <a:bodyPr/>
          <a:lstStyle/>
          <a:p>
            <a:pPr eaLnBrk="1" hangingPunct="1"/>
            <a:r>
              <a:rPr lang="en-US" altLang="en-US">
                <a:ea typeface="微軟正黑體" panose="020B0604030504040204" pitchFamily="34" charset="-120"/>
              </a:rPr>
              <a:t>iSearch - Basic Information</a:t>
            </a:r>
          </a:p>
        </p:txBody>
      </p:sp>
      <p:sp>
        <p:nvSpPr>
          <p:cNvPr id="20484" name="Content Placeholder 2">
            <a:extLst>
              <a:ext uri="{FF2B5EF4-FFF2-40B4-BE49-F238E27FC236}">
                <a16:creationId xmlns:a16="http://schemas.microsoft.com/office/drawing/2014/main" id="{EB4424D7-DFF8-477C-B4A2-BC7A77BA96F8}"/>
              </a:ext>
            </a:extLst>
          </p:cNvPr>
          <p:cNvSpPr>
            <a:spLocks noGrp="1"/>
          </p:cNvSpPr>
          <p:nvPr>
            <p:ph idx="1"/>
          </p:nvPr>
        </p:nvSpPr>
        <p:spPr>
          <a:xfrm>
            <a:off x="1028700" y="1628775"/>
            <a:ext cx="7200900" cy="504825"/>
          </a:xfrm>
        </p:spPr>
        <p:txBody>
          <a:bodyPr/>
          <a:lstStyle/>
          <a:p>
            <a:pPr marL="0" indent="0" eaLnBrk="1" hangingPunct="1">
              <a:lnSpc>
                <a:spcPct val="100000"/>
              </a:lnSpc>
              <a:spcBef>
                <a:spcPct val="0"/>
              </a:spcBef>
              <a:spcAft>
                <a:spcPct val="0"/>
              </a:spcAft>
              <a:buFont typeface="Franklin Gothic Book" panose="020B0503020102020204" pitchFamily="34" charset="0"/>
              <a:buNone/>
            </a:pPr>
            <a:r>
              <a:rPr lang="en-US" altLang="en-US">
                <a:ea typeface="微軟正黑體" panose="020B0604030504040204" pitchFamily="34" charset="-120"/>
              </a:rPr>
              <a:t>iSearch on the Library Homepage</a:t>
            </a:r>
          </a:p>
          <a:p>
            <a:pPr lvl="1" eaLnBrk="1" hangingPunct="1">
              <a:lnSpc>
                <a:spcPct val="100000"/>
              </a:lnSpc>
              <a:spcBef>
                <a:spcPct val="0"/>
              </a:spcBef>
              <a:spcAft>
                <a:spcPct val="0"/>
              </a:spcAft>
            </a:pPr>
            <a:endParaRPr lang="en-US" altLang="en-US" sz="1400">
              <a:ea typeface="微軟正黑體" panose="020B0604030504040204" pitchFamily="34" charset="-120"/>
            </a:endParaRPr>
          </a:p>
          <a:p>
            <a:pPr lvl="1" eaLnBrk="1" hangingPunct="1">
              <a:lnSpc>
                <a:spcPct val="100000"/>
              </a:lnSpc>
              <a:spcBef>
                <a:spcPct val="0"/>
              </a:spcBef>
              <a:spcAft>
                <a:spcPct val="0"/>
              </a:spcAft>
            </a:pPr>
            <a:endParaRPr lang="en-US" altLang="en-US" sz="1400">
              <a:ea typeface="微軟正黑體" panose="020B0604030504040204" pitchFamily="34" charset="-120"/>
            </a:endParaRPr>
          </a:p>
          <a:p>
            <a:pPr lvl="1" eaLnBrk="1" hangingPunct="1">
              <a:lnSpc>
                <a:spcPct val="100000"/>
              </a:lnSpc>
              <a:spcBef>
                <a:spcPct val="0"/>
              </a:spcBef>
              <a:spcAft>
                <a:spcPct val="0"/>
              </a:spcAft>
            </a:pPr>
            <a:endParaRPr lang="en-US" altLang="en-US" sz="1400">
              <a:ea typeface="微軟正黑體" panose="020B0604030504040204" pitchFamily="34" charset="-120"/>
            </a:endParaRPr>
          </a:p>
          <a:p>
            <a:pPr lvl="1" eaLnBrk="1" hangingPunct="1">
              <a:lnSpc>
                <a:spcPct val="100000"/>
              </a:lnSpc>
              <a:spcBef>
                <a:spcPct val="0"/>
              </a:spcBef>
              <a:spcAft>
                <a:spcPct val="0"/>
              </a:spcAft>
            </a:pPr>
            <a:endParaRPr lang="en-US" altLang="en-US" sz="1400">
              <a:ea typeface="微軟正黑體" panose="020B0604030504040204" pitchFamily="34" charset="-120"/>
            </a:endParaRPr>
          </a:p>
        </p:txBody>
      </p:sp>
      <p:sp>
        <p:nvSpPr>
          <p:cNvPr id="6" name="Rounded Rectangle 5">
            <a:extLst>
              <a:ext uri="{FF2B5EF4-FFF2-40B4-BE49-F238E27FC236}">
                <a16:creationId xmlns:a16="http://schemas.microsoft.com/office/drawing/2014/main" id="{1B718F59-1C42-44D7-BDD5-6E8A2C80E6A7}"/>
              </a:ext>
            </a:extLst>
          </p:cNvPr>
          <p:cNvSpPr/>
          <p:nvPr/>
        </p:nvSpPr>
        <p:spPr>
          <a:xfrm>
            <a:off x="2466851" y="4554512"/>
            <a:ext cx="1889125" cy="674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Enter your search terms</a:t>
            </a:r>
          </a:p>
        </p:txBody>
      </p:sp>
      <p:sp>
        <p:nvSpPr>
          <p:cNvPr id="13" name="Right Arrow 12">
            <a:extLst>
              <a:ext uri="{FF2B5EF4-FFF2-40B4-BE49-F238E27FC236}">
                <a16:creationId xmlns:a16="http://schemas.microsoft.com/office/drawing/2014/main" id="{1EE25C36-B67C-4A06-8112-617F383E3446}"/>
              </a:ext>
            </a:extLst>
          </p:cNvPr>
          <p:cNvSpPr/>
          <p:nvPr/>
        </p:nvSpPr>
        <p:spPr>
          <a:xfrm rot="13078891">
            <a:off x="1716861" y="4298975"/>
            <a:ext cx="906462" cy="265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488" name="Rectangle 6">
            <a:extLst>
              <a:ext uri="{FF2B5EF4-FFF2-40B4-BE49-F238E27FC236}">
                <a16:creationId xmlns:a16="http://schemas.microsoft.com/office/drawing/2014/main" id="{16421850-0D6C-4981-85D5-D07F4722DA86}"/>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B64F14B-B111-4287-B454-F24C33206DF7}" type="slidenum">
              <a:rPr lang="en-US" altLang="zh-TW" sz="1200" smtClean="0">
                <a:cs typeface="Arial" panose="020B0604020202020204" pitchFamily="34" charset="0"/>
              </a:rPr>
              <a:pPr/>
              <a:t>3</a:t>
            </a:fld>
            <a:endParaRPr lang="en-US" altLang="zh-TW" sz="1200">
              <a:cs typeface="Arial" panose="020B0604020202020204" pitchFamily="34" charset="0"/>
            </a:endParaRPr>
          </a:p>
        </p:txBody>
      </p:sp>
      <p:sp>
        <p:nvSpPr>
          <p:cNvPr id="10" name="Rectangle 9">
            <a:extLst>
              <a:ext uri="{FF2B5EF4-FFF2-40B4-BE49-F238E27FC236}">
                <a16:creationId xmlns:a16="http://schemas.microsoft.com/office/drawing/2014/main" id="{C534297D-693D-4F72-B087-5327EFB7A0C8}"/>
              </a:ext>
            </a:extLst>
          </p:cNvPr>
          <p:cNvSpPr/>
          <p:nvPr/>
        </p:nvSpPr>
        <p:spPr>
          <a:xfrm>
            <a:off x="4211960" y="4166839"/>
            <a:ext cx="792088" cy="347079"/>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5F4F2D-6B50-49B0-B7E9-0592CDA7D48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7125" y="2539102"/>
            <a:ext cx="7534521" cy="4203011"/>
          </a:xfrm>
          <a:prstGeom prst="rect">
            <a:avLst/>
          </a:prstGeom>
          <a:effectLst>
            <a:outerShdw blurRad="50800" dist="38100" dir="8100000" algn="tr" rotWithShape="0">
              <a:prstClr val="black">
                <a:alpha val="40000"/>
              </a:prstClr>
            </a:outerShdw>
          </a:effectLst>
        </p:spPr>
      </p:pic>
      <p:sp>
        <p:nvSpPr>
          <p:cNvPr id="58371" name="Title 1">
            <a:extLst>
              <a:ext uri="{FF2B5EF4-FFF2-40B4-BE49-F238E27FC236}">
                <a16:creationId xmlns:a16="http://schemas.microsoft.com/office/drawing/2014/main" id="{EB6BC913-2E4F-494E-8989-BA7B0F785CA7}"/>
              </a:ext>
            </a:extLst>
          </p:cNvPr>
          <p:cNvSpPr>
            <a:spLocks noGrp="1"/>
          </p:cNvSpPr>
          <p:nvPr>
            <p:ph type="title"/>
          </p:nvPr>
        </p:nvSpPr>
        <p:spPr>
          <a:xfrm>
            <a:off x="1028700" y="685800"/>
            <a:ext cx="8008938" cy="798513"/>
          </a:xfrm>
        </p:spPr>
        <p:txBody>
          <a:bodyPr/>
          <a:lstStyle/>
          <a:p>
            <a:pPr eaLnBrk="1" hangingPunct="1"/>
            <a:r>
              <a:rPr lang="en-US" altLang="en-US" dirty="0">
                <a:ea typeface="微軟正黑體" panose="020B0604030504040204" pitchFamily="34" charset="-120"/>
              </a:rPr>
              <a:t>Databases for News - </a:t>
            </a:r>
            <a:r>
              <a:rPr lang="en-US" altLang="en-US" dirty="0" err="1">
                <a:ea typeface="微軟正黑體" panose="020B0604030504040204" pitchFamily="34" charset="-120"/>
              </a:rPr>
              <a:t>WisersOne</a:t>
            </a:r>
            <a:endParaRPr lang="en-US" altLang="en-US" dirty="0">
              <a:ea typeface="微軟正黑體" panose="020B0604030504040204" pitchFamily="34" charset="-120"/>
            </a:endParaRPr>
          </a:p>
        </p:txBody>
      </p:sp>
      <p:sp>
        <p:nvSpPr>
          <p:cNvPr id="3" name="Content Placeholder 2">
            <a:extLst>
              <a:ext uri="{FF2B5EF4-FFF2-40B4-BE49-F238E27FC236}">
                <a16:creationId xmlns:a16="http://schemas.microsoft.com/office/drawing/2014/main" id="{66F01C11-41FF-4947-A093-28021D1F450F}"/>
              </a:ext>
            </a:extLst>
          </p:cNvPr>
          <p:cNvSpPr>
            <a:spLocks noGrp="1"/>
          </p:cNvSpPr>
          <p:nvPr>
            <p:ph idx="1"/>
          </p:nvPr>
        </p:nvSpPr>
        <p:spPr>
          <a:xfrm>
            <a:off x="461916" y="1235920"/>
            <a:ext cx="8286547" cy="574279"/>
          </a:xfrm>
        </p:spPr>
        <p:txBody>
          <a:bodyPr rtlCol="0">
            <a:normAutofit/>
          </a:bodyPr>
          <a:lstStyle/>
          <a:p>
            <a:pPr marL="530352" lvl="1" indent="0" eaLnBrk="1" fontAlgn="auto" hangingPunct="1">
              <a:lnSpc>
                <a:spcPct val="100000"/>
              </a:lnSpc>
              <a:spcBef>
                <a:spcPts val="0"/>
              </a:spcBef>
              <a:spcAft>
                <a:spcPts val="0"/>
              </a:spcAft>
              <a:buFont typeface="Franklin Gothic Book" panose="020B0503020102020204" pitchFamily="34" charset="0"/>
              <a:buNone/>
              <a:defRPr/>
            </a:pPr>
            <a:r>
              <a:rPr lang="zh-TW" altLang="en-US" sz="1400" dirty="0"/>
              <a:t>資料庫包括</a:t>
            </a:r>
            <a:r>
              <a:rPr lang="en-US" altLang="zh-TW" sz="1400" dirty="0" err="1"/>
              <a:t>WiseObserver</a:t>
            </a:r>
            <a:r>
              <a:rPr lang="zh-TW" altLang="en-US" sz="1400" dirty="0"/>
              <a:t>新聞瀏覽，瀏覽每天報刊新聞及</a:t>
            </a:r>
            <a:r>
              <a:rPr lang="en-US" altLang="zh-TW" sz="1400" dirty="0" err="1"/>
              <a:t>WiseSearch</a:t>
            </a:r>
            <a:r>
              <a:rPr lang="zh-TW" altLang="en-US" sz="1400" dirty="0"/>
              <a:t>新聞檢索，檢索本地報刊、大中華地區及海外不同類別資訊的報刊媒體。</a:t>
            </a:r>
            <a:endParaRPr lang="en-US" sz="1400" dirty="0"/>
          </a:p>
          <a:p>
            <a:pPr lvl="1" indent="-384048" eaLnBrk="1" fontAlgn="auto" hangingPunct="1">
              <a:lnSpc>
                <a:spcPct val="100000"/>
              </a:lnSpc>
              <a:spcBef>
                <a:spcPts val="0"/>
              </a:spcBef>
              <a:spcAft>
                <a:spcPts val="0"/>
              </a:spcAft>
              <a:defRPr/>
            </a:pPr>
            <a:endParaRPr lang="en-US" sz="1400" dirty="0"/>
          </a:p>
        </p:txBody>
      </p:sp>
      <p:sp>
        <p:nvSpPr>
          <p:cNvPr id="58374" name="Rectangle 6">
            <a:extLst>
              <a:ext uri="{FF2B5EF4-FFF2-40B4-BE49-F238E27FC236}">
                <a16:creationId xmlns:a16="http://schemas.microsoft.com/office/drawing/2014/main" id="{F3CDD519-91BB-4FB9-844D-B05C40D9EA2C}"/>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3C42CC2-B7D5-4838-84C6-5FBE7C9F6050}" type="slidenum">
              <a:rPr lang="en-US" altLang="zh-TW" sz="1200" smtClean="0">
                <a:cs typeface="Arial" panose="020B0604020202020204" pitchFamily="34" charset="0"/>
              </a:rPr>
              <a:pPr/>
              <a:t>30</a:t>
            </a:fld>
            <a:endParaRPr lang="en-US" altLang="zh-TW" sz="1200">
              <a:cs typeface="Arial" panose="020B0604020202020204" pitchFamily="34" charset="0"/>
            </a:endParaRPr>
          </a:p>
        </p:txBody>
      </p:sp>
      <p:sp>
        <p:nvSpPr>
          <p:cNvPr id="11" name="AutoShape 16">
            <a:extLst>
              <a:ext uri="{FF2B5EF4-FFF2-40B4-BE49-F238E27FC236}">
                <a16:creationId xmlns:a16="http://schemas.microsoft.com/office/drawing/2014/main" id="{EF0AF5EF-702B-4DA4-A3EB-D2624E50538A}"/>
              </a:ext>
            </a:extLst>
          </p:cNvPr>
          <p:cNvSpPr>
            <a:spLocks/>
          </p:cNvSpPr>
          <p:nvPr/>
        </p:nvSpPr>
        <p:spPr bwMode="auto">
          <a:xfrm>
            <a:off x="2699792" y="1857081"/>
            <a:ext cx="2374900" cy="503238"/>
          </a:xfrm>
          <a:prstGeom prst="borderCallout2">
            <a:avLst>
              <a:gd name="adj1" fmla="val 100255"/>
              <a:gd name="adj2" fmla="val 54064"/>
              <a:gd name="adj3" fmla="val 172942"/>
              <a:gd name="adj4" fmla="val 46458"/>
              <a:gd name="adj5" fmla="val 209228"/>
              <a:gd name="adj6" fmla="val 22963"/>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Default mode allows you to browse EdUHK news</a:t>
            </a:r>
          </a:p>
        </p:txBody>
      </p:sp>
      <p:sp>
        <p:nvSpPr>
          <p:cNvPr id="12" name="AutoShape 16">
            <a:extLst>
              <a:ext uri="{FF2B5EF4-FFF2-40B4-BE49-F238E27FC236}">
                <a16:creationId xmlns:a16="http://schemas.microsoft.com/office/drawing/2014/main" id="{05808A24-6EC8-46CD-B477-3E258B6128E8}"/>
              </a:ext>
            </a:extLst>
          </p:cNvPr>
          <p:cNvSpPr>
            <a:spLocks/>
          </p:cNvSpPr>
          <p:nvPr/>
        </p:nvSpPr>
        <p:spPr bwMode="auto">
          <a:xfrm>
            <a:off x="3058963" y="4581128"/>
            <a:ext cx="3097213" cy="325438"/>
          </a:xfrm>
          <a:prstGeom prst="borderCallout2">
            <a:avLst>
              <a:gd name="adj1" fmla="val 569"/>
              <a:gd name="adj2" fmla="val 5180"/>
              <a:gd name="adj3" fmla="val -106799"/>
              <a:gd name="adj4" fmla="val 9208"/>
              <a:gd name="adj5" fmla="val -190885"/>
              <a:gd name="adj6" fmla="val 39873"/>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Click the headline to view the full text</a:t>
            </a:r>
          </a:p>
        </p:txBody>
      </p:sp>
      <p:sp>
        <p:nvSpPr>
          <p:cNvPr id="14" name="AutoShape 16">
            <a:extLst>
              <a:ext uri="{FF2B5EF4-FFF2-40B4-BE49-F238E27FC236}">
                <a16:creationId xmlns:a16="http://schemas.microsoft.com/office/drawing/2014/main" id="{EC678D9C-36CF-4FBD-96CF-D743DBFF28CE}"/>
              </a:ext>
            </a:extLst>
          </p:cNvPr>
          <p:cNvSpPr>
            <a:spLocks/>
          </p:cNvSpPr>
          <p:nvPr/>
        </p:nvSpPr>
        <p:spPr bwMode="auto">
          <a:xfrm>
            <a:off x="6447922" y="1850411"/>
            <a:ext cx="1508454" cy="503238"/>
          </a:xfrm>
          <a:prstGeom prst="borderCallout2">
            <a:avLst>
              <a:gd name="adj1" fmla="val 99519"/>
              <a:gd name="adj2" fmla="val 48217"/>
              <a:gd name="adj3" fmla="val 143020"/>
              <a:gd name="adj4" fmla="val 62091"/>
              <a:gd name="adj5" fmla="val 166181"/>
              <a:gd name="adj6" fmla="val 110635"/>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Search in this folder</a:t>
            </a:r>
          </a:p>
        </p:txBody>
      </p:sp>
      <p:sp>
        <p:nvSpPr>
          <p:cNvPr id="15" name="AutoShape 16">
            <a:extLst>
              <a:ext uri="{FF2B5EF4-FFF2-40B4-BE49-F238E27FC236}">
                <a16:creationId xmlns:a16="http://schemas.microsoft.com/office/drawing/2014/main" id="{68773837-7A78-4436-AD38-09DA0DCC51FE}"/>
              </a:ext>
            </a:extLst>
          </p:cNvPr>
          <p:cNvSpPr>
            <a:spLocks/>
          </p:cNvSpPr>
          <p:nvPr/>
        </p:nvSpPr>
        <p:spPr bwMode="auto">
          <a:xfrm>
            <a:off x="683568" y="4509120"/>
            <a:ext cx="2102331" cy="503238"/>
          </a:xfrm>
          <a:prstGeom prst="borderCallout2">
            <a:avLst>
              <a:gd name="adj1" fmla="val 489"/>
              <a:gd name="adj2" fmla="val 44456"/>
              <a:gd name="adj3" fmla="val -48452"/>
              <a:gd name="adj4" fmla="val 65295"/>
              <a:gd name="adj5" fmla="val -127336"/>
              <a:gd name="adj6" fmla="val 54171"/>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Browse news by category (see next slide)</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78A569B3-E574-41DE-96EB-16880F4AC093}"/>
              </a:ext>
            </a:extLst>
          </p:cNvPr>
          <p:cNvSpPr>
            <a:spLocks noGrp="1"/>
          </p:cNvSpPr>
          <p:nvPr>
            <p:ph type="title"/>
          </p:nvPr>
        </p:nvSpPr>
        <p:spPr>
          <a:xfrm>
            <a:off x="1028699" y="685800"/>
            <a:ext cx="7935913" cy="798513"/>
          </a:xfrm>
        </p:spPr>
        <p:txBody>
          <a:bodyPr/>
          <a:lstStyle/>
          <a:p>
            <a:pPr eaLnBrk="1" hangingPunct="1"/>
            <a:r>
              <a:rPr lang="en-US" altLang="en-US" dirty="0">
                <a:ea typeface="微軟正黑體" panose="020B0604030504040204" pitchFamily="34" charset="-120"/>
              </a:rPr>
              <a:t>Databases for News - </a:t>
            </a:r>
            <a:r>
              <a:rPr lang="en-US" altLang="en-US" dirty="0" err="1">
                <a:ea typeface="微軟正黑體" panose="020B0604030504040204" pitchFamily="34" charset="-120"/>
              </a:rPr>
              <a:t>WisersOne</a:t>
            </a:r>
            <a:endParaRPr lang="en-US" altLang="en-US" dirty="0">
              <a:ea typeface="微軟正黑體" panose="020B0604030504040204" pitchFamily="34" charset="-120"/>
            </a:endParaRPr>
          </a:p>
        </p:txBody>
      </p:sp>
      <p:sp>
        <p:nvSpPr>
          <p:cNvPr id="59397" name="Rectangle 6">
            <a:extLst>
              <a:ext uri="{FF2B5EF4-FFF2-40B4-BE49-F238E27FC236}">
                <a16:creationId xmlns:a16="http://schemas.microsoft.com/office/drawing/2014/main" id="{5B6F5016-767F-4CAD-9325-317B64FD2ECC}"/>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CC6E6D-A409-4509-8F66-FD0E3A4A056A}" type="slidenum">
              <a:rPr lang="en-US" altLang="zh-TW" sz="1200" smtClean="0">
                <a:cs typeface="Arial" panose="020B0604020202020204" pitchFamily="34" charset="0"/>
              </a:rPr>
              <a:pPr/>
              <a:t>31</a:t>
            </a:fld>
            <a:endParaRPr lang="en-US" altLang="zh-TW" sz="1200">
              <a:cs typeface="Arial" panose="020B0604020202020204" pitchFamily="34" charset="0"/>
            </a:endParaRPr>
          </a:p>
        </p:txBody>
      </p:sp>
      <p:pic>
        <p:nvPicPr>
          <p:cNvPr id="12" name="Picture 11">
            <a:extLst>
              <a:ext uri="{FF2B5EF4-FFF2-40B4-BE49-F238E27FC236}">
                <a16:creationId xmlns:a16="http://schemas.microsoft.com/office/drawing/2014/main" id="{92AAE76C-CE3B-4567-87DB-92B84B4D8F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9592" y="2132856"/>
            <a:ext cx="7763757" cy="4334969"/>
          </a:xfrm>
          <a:prstGeom prst="rect">
            <a:avLst/>
          </a:prstGeom>
        </p:spPr>
      </p:pic>
      <p:sp>
        <p:nvSpPr>
          <p:cNvPr id="13" name="Rectangle 8">
            <a:extLst>
              <a:ext uri="{FF2B5EF4-FFF2-40B4-BE49-F238E27FC236}">
                <a16:creationId xmlns:a16="http://schemas.microsoft.com/office/drawing/2014/main" id="{34DA5A58-B9B7-4C21-8FB0-9F253584B572}"/>
              </a:ext>
            </a:extLst>
          </p:cNvPr>
          <p:cNvSpPr txBox="1">
            <a:spLocks noChangeArrowheads="1"/>
          </p:cNvSpPr>
          <p:nvPr/>
        </p:nvSpPr>
        <p:spPr bwMode="auto">
          <a:xfrm>
            <a:off x="623887" y="1628800"/>
            <a:ext cx="8520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2400" dirty="0"/>
              <a:t>Browsing News by Category</a:t>
            </a:r>
            <a:endParaRPr lang="en-US" altLang="zh-TW" sz="2400" noProof="1"/>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8"/>
          <p:cNvSpPr txBox="1">
            <a:spLocks noChangeArrowheads="1"/>
          </p:cNvSpPr>
          <p:nvPr/>
        </p:nvSpPr>
        <p:spPr bwMode="auto">
          <a:xfrm>
            <a:off x="685672" y="1380368"/>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2400" dirty="0"/>
              <a:t>Search Interface</a:t>
            </a:r>
            <a:endParaRPr lang="en-US" altLang="zh-TW" sz="2400" noProof="1"/>
          </a:p>
        </p:txBody>
      </p:sp>
      <p:pic>
        <p:nvPicPr>
          <p:cNvPr id="3" name="Picture 2">
            <a:extLst>
              <a:ext uri="{FF2B5EF4-FFF2-40B4-BE49-F238E27FC236}">
                <a16:creationId xmlns:a16="http://schemas.microsoft.com/office/drawing/2014/main" id="{A0D5BF64-BD40-40F9-A5A3-CB2D8ACEAE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1600" y="1980441"/>
            <a:ext cx="7834842" cy="4368244"/>
          </a:xfrm>
          <a:prstGeom prst="rect">
            <a:avLst/>
          </a:prstGeom>
          <a:effectLst>
            <a:outerShdw blurRad="50800" dist="38100" dir="8100000" algn="tr" rotWithShape="0">
              <a:prstClr val="black">
                <a:alpha val="40000"/>
              </a:prstClr>
            </a:outerShdw>
          </a:effectLst>
        </p:spPr>
      </p:pic>
      <p:sp>
        <p:nvSpPr>
          <p:cNvPr id="4" name="Oval 3">
            <a:extLst>
              <a:ext uri="{FF2B5EF4-FFF2-40B4-BE49-F238E27FC236}">
                <a16:creationId xmlns:a16="http://schemas.microsoft.com/office/drawing/2014/main" id="{5E241221-DB3F-4C06-9AEE-19E6DC7EA14D}"/>
              </a:ext>
            </a:extLst>
          </p:cNvPr>
          <p:cNvSpPr/>
          <p:nvPr/>
        </p:nvSpPr>
        <p:spPr>
          <a:xfrm>
            <a:off x="2416217" y="2420888"/>
            <a:ext cx="931647"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6" name="Title 1">
            <a:extLst>
              <a:ext uri="{FF2B5EF4-FFF2-40B4-BE49-F238E27FC236}">
                <a16:creationId xmlns:a16="http://schemas.microsoft.com/office/drawing/2014/main" id="{6D6399F5-E7B5-45BA-B9E6-EE678F7DB827}"/>
              </a:ext>
            </a:extLst>
          </p:cNvPr>
          <p:cNvSpPr txBox="1">
            <a:spLocks/>
          </p:cNvSpPr>
          <p:nvPr/>
        </p:nvSpPr>
        <p:spPr>
          <a:xfrm>
            <a:off x="1028699" y="685800"/>
            <a:ext cx="7935913" cy="798513"/>
          </a:xfrm>
          <a:prstGeom prst="rect">
            <a:avLst/>
          </a:prstGeom>
        </p:spPr>
        <p:txBody>
          <a:bodyPr/>
          <a:lstStyle>
            <a:lvl1pPr algn="l" defTabSz="685800"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2pPr>
            <a:lvl3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3pPr>
            <a:lvl4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4pPr>
            <a:lvl5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9pPr>
          </a:lstStyle>
          <a:p>
            <a:pPr eaLnBrk="1" hangingPunct="1"/>
            <a:r>
              <a:rPr kumimoji="0" lang="en-US" altLang="en-US" dirty="0">
                <a:ea typeface="微軟正黑體" panose="020B0604030504040204" pitchFamily="34" charset="-120"/>
              </a:rPr>
              <a:t>Databases for News - </a:t>
            </a:r>
            <a:r>
              <a:rPr kumimoji="0" lang="en-US" altLang="en-US" dirty="0" err="1">
                <a:ea typeface="微軟正黑體" panose="020B0604030504040204" pitchFamily="34" charset="-120"/>
              </a:rPr>
              <a:t>WisersOne</a:t>
            </a:r>
            <a:endParaRPr kumimoji="0" lang="en-US" altLang="en-US" dirty="0">
              <a:ea typeface="微軟正黑體" panose="020B0604030504040204" pitchFamily="34" charset="-120"/>
            </a:endParaRPr>
          </a:p>
        </p:txBody>
      </p:sp>
      <p:sp>
        <p:nvSpPr>
          <p:cNvPr id="7" name="Rectangle 6">
            <a:extLst>
              <a:ext uri="{FF2B5EF4-FFF2-40B4-BE49-F238E27FC236}">
                <a16:creationId xmlns:a16="http://schemas.microsoft.com/office/drawing/2014/main" id="{E3C3E275-19CD-49BB-B1CA-BE1DB1E87B3B}"/>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CC6E6D-A409-4509-8F66-FD0E3A4A056A}" type="slidenum">
              <a:rPr lang="en-US" altLang="zh-TW" sz="1200" smtClean="0">
                <a:cs typeface="Arial" panose="020B0604020202020204" pitchFamily="34" charset="0"/>
              </a:rPr>
              <a:pPr/>
              <a:t>32</a:t>
            </a:fld>
            <a:endParaRPr lang="en-US" altLang="zh-TW" sz="120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33B30E86-3F6A-4714-8D64-18558B4F16C4}"/>
              </a:ext>
            </a:extLst>
          </p:cNvPr>
          <p:cNvSpPr txBox="1">
            <a:spLocks noChangeArrowheads="1"/>
          </p:cNvSpPr>
          <p:nvPr/>
        </p:nvSpPr>
        <p:spPr bwMode="auto">
          <a:xfrm>
            <a:off x="623888" y="994419"/>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2400" dirty="0"/>
              <a:t>Search Interface</a:t>
            </a:r>
            <a:endParaRPr lang="en-US" altLang="zh-TW" sz="2400" noProof="1"/>
          </a:p>
        </p:txBody>
      </p:sp>
      <p:pic>
        <p:nvPicPr>
          <p:cNvPr id="2" name="Picture 1">
            <a:extLst>
              <a:ext uri="{FF2B5EF4-FFF2-40B4-BE49-F238E27FC236}">
                <a16:creationId xmlns:a16="http://schemas.microsoft.com/office/drawing/2014/main" id="{61FDBA73-4293-4BE8-9210-4FF76615278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7468" y="1642119"/>
            <a:ext cx="8157145" cy="4631818"/>
          </a:xfrm>
          <a:prstGeom prst="rect">
            <a:avLst/>
          </a:prstGeom>
        </p:spPr>
      </p:pic>
      <p:sp>
        <p:nvSpPr>
          <p:cNvPr id="8" name="AutoShape 16">
            <a:extLst>
              <a:ext uri="{FF2B5EF4-FFF2-40B4-BE49-F238E27FC236}">
                <a16:creationId xmlns:a16="http://schemas.microsoft.com/office/drawing/2014/main" id="{88DEC407-9C0F-4BBC-A162-6DB00A8AA70B}"/>
              </a:ext>
            </a:extLst>
          </p:cNvPr>
          <p:cNvSpPr>
            <a:spLocks/>
          </p:cNvSpPr>
          <p:nvPr/>
        </p:nvSpPr>
        <p:spPr bwMode="auto">
          <a:xfrm>
            <a:off x="7023664" y="1980902"/>
            <a:ext cx="1220744" cy="367978"/>
          </a:xfrm>
          <a:prstGeom prst="borderCallout2">
            <a:avLst>
              <a:gd name="adj1" fmla="val 96832"/>
              <a:gd name="adj2" fmla="val 55778"/>
              <a:gd name="adj3" fmla="val 165305"/>
              <a:gd name="adj4" fmla="val 75052"/>
              <a:gd name="adj5" fmla="val 216560"/>
              <a:gd name="adj6" fmla="val 63169"/>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Search tips</a:t>
            </a:r>
          </a:p>
        </p:txBody>
      </p:sp>
      <p:sp>
        <p:nvSpPr>
          <p:cNvPr id="6" name="Title 1">
            <a:extLst>
              <a:ext uri="{FF2B5EF4-FFF2-40B4-BE49-F238E27FC236}">
                <a16:creationId xmlns:a16="http://schemas.microsoft.com/office/drawing/2014/main" id="{56AFD6E2-C18D-49D9-BD3F-DC5732237FDB}"/>
              </a:ext>
            </a:extLst>
          </p:cNvPr>
          <p:cNvSpPr txBox="1">
            <a:spLocks/>
          </p:cNvSpPr>
          <p:nvPr/>
        </p:nvSpPr>
        <p:spPr>
          <a:xfrm>
            <a:off x="928961" y="240335"/>
            <a:ext cx="7935913" cy="798513"/>
          </a:xfrm>
          <a:prstGeom prst="rect">
            <a:avLst/>
          </a:prstGeom>
        </p:spPr>
        <p:txBody>
          <a:bodyPr/>
          <a:lstStyle>
            <a:lvl1pPr algn="l" defTabSz="685800"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2pPr>
            <a:lvl3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3pPr>
            <a:lvl4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4pPr>
            <a:lvl5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9pPr>
          </a:lstStyle>
          <a:p>
            <a:pPr eaLnBrk="1" hangingPunct="1"/>
            <a:r>
              <a:rPr kumimoji="0" lang="en-US" altLang="en-US" dirty="0">
                <a:ea typeface="微軟正黑體" panose="020B0604030504040204" pitchFamily="34" charset="-120"/>
              </a:rPr>
              <a:t>Databases for News - </a:t>
            </a:r>
            <a:r>
              <a:rPr kumimoji="0" lang="en-US" altLang="en-US" dirty="0" err="1">
                <a:ea typeface="微軟正黑體" panose="020B0604030504040204" pitchFamily="34" charset="-120"/>
              </a:rPr>
              <a:t>WisersOne</a:t>
            </a:r>
            <a:endParaRPr kumimoji="0" lang="en-US" altLang="en-US" dirty="0">
              <a:ea typeface="微軟正黑體" panose="020B0604030504040204" pitchFamily="34" charset="-120"/>
            </a:endParaRPr>
          </a:p>
        </p:txBody>
      </p:sp>
      <p:sp>
        <p:nvSpPr>
          <p:cNvPr id="7" name="Rectangle 6">
            <a:extLst>
              <a:ext uri="{FF2B5EF4-FFF2-40B4-BE49-F238E27FC236}">
                <a16:creationId xmlns:a16="http://schemas.microsoft.com/office/drawing/2014/main" id="{6CFE7ABA-719B-4290-85C6-DA761F05A673}"/>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51D26B-7115-46CE-84FD-7AD104450412}" type="slidenum">
              <a:rPr lang="en-US" altLang="zh-TW" sz="1200" smtClean="0">
                <a:cs typeface="Arial" panose="020B0604020202020204" pitchFamily="34" charset="0"/>
              </a:rPr>
              <a:pPr/>
              <a:t>33</a:t>
            </a:fld>
            <a:endParaRPr lang="en-US" altLang="zh-TW" sz="1200">
              <a:cs typeface="Arial" panose="020B0604020202020204" pitchFamily="34" charset="0"/>
            </a:endParaRPr>
          </a:p>
        </p:txBody>
      </p:sp>
    </p:spTree>
    <p:extLst>
      <p:ext uri="{BB962C8B-B14F-4D97-AF65-F5344CB8AC3E}">
        <p14:creationId xmlns:p14="http://schemas.microsoft.com/office/powerpoint/2010/main" val="957385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138590-D09F-4927-A1BE-D116C5852F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8925" y="2491006"/>
            <a:ext cx="7218630" cy="4098907"/>
          </a:xfrm>
          <a:prstGeom prst="rect">
            <a:avLst/>
          </a:prstGeom>
        </p:spPr>
      </p:pic>
      <p:sp>
        <p:nvSpPr>
          <p:cNvPr id="50179" name="Rectangle 8"/>
          <p:cNvSpPr txBox="1">
            <a:spLocks noChangeArrowheads="1"/>
          </p:cNvSpPr>
          <p:nvPr/>
        </p:nvSpPr>
        <p:spPr bwMode="auto">
          <a:xfrm>
            <a:off x="630783" y="1032153"/>
            <a:ext cx="8520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2400" dirty="0"/>
              <a:t>Search Result Page</a:t>
            </a:r>
            <a:endParaRPr lang="en-US" altLang="zh-TW" sz="2400" noProof="1"/>
          </a:p>
        </p:txBody>
      </p:sp>
      <p:sp>
        <p:nvSpPr>
          <p:cNvPr id="50180" name="AutoShape 16"/>
          <p:cNvSpPr>
            <a:spLocks/>
          </p:cNvSpPr>
          <p:nvPr/>
        </p:nvSpPr>
        <p:spPr bwMode="auto">
          <a:xfrm>
            <a:off x="833342" y="1744712"/>
            <a:ext cx="2370506" cy="592573"/>
          </a:xfrm>
          <a:prstGeom prst="borderCallout2">
            <a:avLst>
              <a:gd name="adj1" fmla="val 98845"/>
              <a:gd name="adj2" fmla="val 5437"/>
              <a:gd name="adj3" fmla="val 194862"/>
              <a:gd name="adj4" fmla="val 10776"/>
              <a:gd name="adj5" fmla="val 265353"/>
              <a:gd name="adj6" fmla="val 36842"/>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Narrow down the search by adding additional terms </a:t>
            </a:r>
          </a:p>
        </p:txBody>
      </p:sp>
      <p:sp>
        <p:nvSpPr>
          <p:cNvPr id="50182" name="AutoShape 16"/>
          <p:cNvSpPr>
            <a:spLocks/>
          </p:cNvSpPr>
          <p:nvPr/>
        </p:nvSpPr>
        <p:spPr bwMode="auto">
          <a:xfrm>
            <a:off x="4139952" y="2047021"/>
            <a:ext cx="2938781" cy="517883"/>
          </a:xfrm>
          <a:prstGeom prst="borderCallout2">
            <a:avLst>
              <a:gd name="adj1" fmla="val 97327"/>
              <a:gd name="adj2" fmla="val 25381"/>
              <a:gd name="adj3" fmla="val 189829"/>
              <a:gd name="adj4" fmla="val 17996"/>
              <a:gd name="adj5" fmla="val 235812"/>
              <a:gd name="adj6" fmla="val 397"/>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To print, download, email, browse and bookmark a batch of articles.</a:t>
            </a:r>
          </a:p>
        </p:txBody>
      </p:sp>
      <p:sp>
        <p:nvSpPr>
          <p:cNvPr id="11" name="橢圓 9"/>
          <p:cNvSpPr/>
          <p:nvPr/>
        </p:nvSpPr>
        <p:spPr>
          <a:xfrm>
            <a:off x="3238805" y="3287293"/>
            <a:ext cx="2104608" cy="367243"/>
          </a:xfrm>
          <a:prstGeom prst="ellipse">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p>
        </p:txBody>
      </p:sp>
      <p:sp>
        <p:nvSpPr>
          <p:cNvPr id="12" name="AutoShape 16"/>
          <p:cNvSpPr>
            <a:spLocks/>
          </p:cNvSpPr>
          <p:nvPr/>
        </p:nvSpPr>
        <p:spPr bwMode="auto">
          <a:xfrm>
            <a:off x="4758793" y="5517232"/>
            <a:ext cx="1829431" cy="565966"/>
          </a:xfrm>
          <a:prstGeom prst="borderCallout2">
            <a:avLst>
              <a:gd name="adj1" fmla="val -1454"/>
              <a:gd name="adj2" fmla="val 33352"/>
              <a:gd name="adj3" fmla="val -43165"/>
              <a:gd name="adj4" fmla="val 15482"/>
              <a:gd name="adj5" fmla="val -109885"/>
              <a:gd name="adj6" fmla="val 1133"/>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Show similar headline and content</a:t>
            </a:r>
          </a:p>
        </p:txBody>
      </p:sp>
      <p:sp>
        <p:nvSpPr>
          <p:cNvPr id="13" name="AutoShape 16">
            <a:extLst>
              <a:ext uri="{FF2B5EF4-FFF2-40B4-BE49-F238E27FC236}">
                <a16:creationId xmlns:a16="http://schemas.microsoft.com/office/drawing/2014/main" id="{A7A73BBD-E8B0-4388-AF45-5D0F68299150}"/>
              </a:ext>
            </a:extLst>
          </p:cNvPr>
          <p:cNvSpPr>
            <a:spLocks/>
          </p:cNvSpPr>
          <p:nvPr/>
        </p:nvSpPr>
        <p:spPr bwMode="auto">
          <a:xfrm>
            <a:off x="7597519" y="1440152"/>
            <a:ext cx="1426278" cy="592574"/>
          </a:xfrm>
          <a:prstGeom prst="borderCallout2">
            <a:avLst>
              <a:gd name="adj1" fmla="val 97705"/>
              <a:gd name="adj2" fmla="val 63117"/>
              <a:gd name="adj3" fmla="val 162701"/>
              <a:gd name="adj4" fmla="val 58412"/>
              <a:gd name="adj5" fmla="val 235121"/>
              <a:gd name="adj6" fmla="val 32289"/>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Modify your search criteria</a:t>
            </a:r>
          </a:p>
        </p:txBody>
      </p:sp>
      <p:sp>
        <p:nvSpPr>
          <p:cNvPr id="10" name="Title 1">
            <a:extLst>
              <a:ext uri="{FF2B5EF4-FFF2-40B4-BE49-F238E27FC236}">
                <a16:creationId xmlns:a16="http://schemas.microsoft.com/office/drawing/2014/main" id="{900438B6-5684-4EFE-8FF2-559F70EB781C}"/>
              </a:ext>
            </a:extLst>
          </p:cNvPr>
          <p:cNvSpPr txBox="1">
            <a:spLocks/>
          </p:cNvSpPr>
          <p:nvPr/>
        </p:nvSpPr>
        <p:spPr>
          <a:xfrm>
            <a:off x="961135" y="287683"/>
            <a:ext cx="7935913" cy="798513"/>
          </a:xfrm>
          <a:prstGeom prst="rect">
            <a:avLst/>
          </a:prstGeom>
        </p:spPr>
        <p:txBody>
          <a:bodyPr/>
          <a:lstStyle>
            <a:lvl1pPr algn="l" defTabSz="685800"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2pPr>
            <a:lvl3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3pPr>
            <a:lvl4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4pPr>
            <a:lvl5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9pPr>
          </a:lstStyle>
          <a:p>
            <a:pPr eaLnBrk="1" hangingPunct="1"/>
            <a:r>
              <a:rPr kumimoji="0" lang="en-US" altLang="en-US" dirty="0">
                <a:ea typeface="微軟正黑體" panose="020B0604030504040204" pitchFamily="34" charset="-120"/>
              </a:rPr>
              <a:t>Databases for News - </a:t>
            </a:r>
            <a:r>
              <a:rPr kumimoji="0" lang="en-US" altLang="en-US" dirty="0" err="1">
                <a:ea typeface="微軟正黑體" panose="020B0604030504040204" pitchFamily="34" charset="-120"/>
              </a:rPr>
              <a:t>WisersOne</a:t>
            </a:r>
            <a:endParaRPr kumimoji="0" lang="en-US" altLang="en-US" dirty="0">
              <a:ea typeface="微軟正黑體" panose="020B0604030504040204" pitchFamily="34" charset="-120"/>
            </a:endParaRPr>
          </a:p>
        </p:txBody>
      </p:sp>
      <p:sp>
        <p:nvSpPr>
          <p:cNvPr id="14" name="Rectangle 6">
            <a:extLst>
              <a:ext uri="{FF2B5EF4-FFF2-40B4-BE49-F238E27FC236}">
                <a16:creationId xmlns:a16="http://schemas.microsoft.com/office/drawing/2014/main" id="{6A970DD0-E230-4A92-9BE0-DC906626145B}"/>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CC6E6D-A409-4509-8F66-FD0E3A4A056A}" type="slidenum">
              <a:rPr lang="en-US" altLang="zh-TW" sz="1200" smtClean="0">
                <a:cs typeface="Arial" panose="020B0604020202020204" pitchFamily="34" charset="0"/>
              </a:rPr>
              <a:pPr/>
              <a:t>34</a:t>
            </a:fld>
            <a:endParaRPr lang="en-US" altLang="zh-TW" sz="1200">
              <a:cs typeface="Arial" panose="020B0604020202020204" pitchFamily="34" charset="0"/>
            </a:endParaRPr>
          </a:p>
        </p:txBody>
      </p:sp>
    </p:spTree>
    <p:extLst>
      <p:ext uri="{BB962C8B-B14F-4D97-AF65-F5344CB8AC3E}">
        <p14:creationId xmlns:p14="http://schemas.microsoft.com/office/powerpoint/2010/main" val="269692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138590-D09F-4927-A1BE-D116C5852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21" y="2491006"/>
            <a:ext cx="7717439" cy="4098907"/>
          </a:xfrm>
          <a:prstGeom prst="rect">
            <a:avLst/>
          </a:prstGeom>
        </p:spPr>
      </p:pic>
      <p:sp>
        <p:nvSpPr>
          <p:cNvPr id="50179" name="Rectangle 8"/>
          <p:cNvSpPr txBox="1">
            <a:spLocks noChangeArrowheads="1"/>
          </p:cNvSpPr>
          <p:nvPr/>
        </p:nvSpPr>
        <p:spPr bwMode="auto">
          <a:xfrm>
            <a:off x="630783" y="1032153"/>
            <a:ext cx="8520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2400" dirty="0"/>
              <a:t>Search Result Page</a:t>
            </a:r>
            <a:endParaRPr lang="en-US" altLang="zh-TW" sz="2400" noProof="1"/>
          </a:p>
        </p:txBody>
      </p:sp>
      <p:sp>
        <p:nvSpPr>
          <p:cNvPr id="50180" name="AutoShape 16"/>
          <p:cNvSpPr>
            <a:spLocks/>
          </p:cNvSpPr>
          <p:nvPr/>
        </p:nvSpPr>
        <p:spPr bwMode="auto">
          <a:xfrm>
            <a:off x="833342" y="1744712"/>
            <a:ext cx="2370506" cy="592573"/>
          </a:xfrm>
          <a:prstGeom prst="borderCallout2">
            <a:avLst>
              <a:gd name="adj1" fmla="val 98845"/>
              <a:gd name="adj2" fmla="val 5437"/>
              <a:gd name="adj3" fmla="val 194862"/>
              <a:gd name="adj4" fmla="val 10776"/>
              <a:gd name="adj5" fmla="val 265353"/>
              <a:gd name="adj6" fmla="val 36842"/>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Narrow down the search by adding additional terms </a:t>
            </a:r>
          </a:p>
        </p:txBody>
      </p:sp>
      <p:sp>
        <p:nvSpPr>
          <p:cNvPr id="50182" name="AutoShape 16"/>
          <p:cNvSpPr>
            <a:spLocks/>
          </p:cNvSpPr>
          <p:nvPr/>
        </p:nvSpPr>
        <p:spPr bwMode="auto">
          <a:xfrm>
            <a:off x="4139952" y="2047021"/>
            <a:ext cx="2938781" cy="517883"/>
          </a:xfrm>
          <a:prstGeom prst="borderCallout2">
            <a:avLst>
              <a:gd name="adj1" fmla="val 97327"/>
              <a:gd name="adj2" fmla="val 25381"/>
              <a:gd name="adj3" fmla="val 189829"/>
              <a:gd name="adj4" fmla="val 17996"/>
              <a:gd name="adj5" fmla="val 235812"/>
              <a:gd name="adj6" fmla="val 397"/>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To print, download, email, browse and bookmark a batch of articles.</a:t>
            </a:r>
          </a:p>
        </p:txBody>
      </p:sp>
      <p:sp>
        <p:nvSpPr>
          <p:cNvPr id="11" name="橢圓 9"/>
          <p:cNvSpPr/>
          <p:nvPr/>
        </p:nvSpPr>
        <p:spPr>
          <a:xfrm>
            <a:off x="3238805" y="3287293"/>
            <a:ext cx="2104608" cy="367243"/>
          </a:xfrm>
          <a:prstGeom prst="ellipse">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p>
        </p:txBody>
      </p:sp>
      <p:sp>
        <p:nvSpPr>
          <p:cNvPr id="12" name="AutoShape 16"/>
          <p:cNvSpPr>
            <a:spLocks/>
          </p:cNvSpPr>
          <p:nvPr/>
        </p:nvSpPr>
        <p:spPr bwMode="auto">
          <a:xfrm>
            <a:off x="4758793" y="5517232"/>
            <a:ext cx="1829431" cy="565966"/>
          </a:xfrm>
          <a:prstGeom prst="borderCallout2">
            <a:avLst>
              <a:gd name="adj1" fmla="val -1454"/>
              <a:gd name="adj2" fmla="val 33352"/>
              <a:gd name="adj3" fmla="val -43165"/>
              <a:gd name="adj4" fmla="val 15482"/>
              <a:gd name="adj5" fmla="val -109885"/>
              <a:gd name="adj6" fmla="val 1133"/>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Show similar headline and content</a:t>
            </a:r>
          </a:p>
        </p:txBody>
      </p:sp>
      <p:sp>
        <p:nvSpPr>
          <p:cNvPr id="13" name="AutoShape 16">
            <a:extLst>
              <a:ext uri="{FF2B5EF4-FFF2-40B4-BE49-F238E27FC236}">
                <a16:creationId xmlns:a16="http://schemas.microsoft.com/office/drawing/2014/main" id="{A7A73BBD-E8B0-4388-AF45-5D0F68299150}"/>
              </a:ext>
            </a:extLst>
          </p:cNvPr>
          <p:cNvSpPr>
            <a:spLocks/>
          </p:cNvSpPr>
          <p:nvPr/>
        </p:nvSpPr>
        <p:spPr bwMode="auto">
          <a:xfrm>
            <a:off x="7597519" y="1440152"/>
            <a:ext cx="1426278" cy="592574"/>
          </a:xfrm>
          <a:prstGeom prst="borderCallout2">
            <a:avLst>
              <a:gd name="adj1" fmla="val 97705"/>
              <a:gd name="adj2" fmla="val 63117"/>
              <a:gd name="adj3" fmla="val 162701"/>
              <a:gd name="adj4" fmla="val 58412"/>
              <a:gd name="adj5" fmla="val 235121"/>
              <a:gd name="adj6" fmla="val 32289"/>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Modify your search criteria</a:t>
            </a:r>
          </a:p>
        </p:txBody>
      </p:sp>
      <p:sp>
        <p:nvSpPr>
          <p:cNvPr id="10" name="Title 1">
            <a:extLst>
              <a:ext uri="{FF2B5EF4-FFF2-40B4-BE49-F238E27FC236}">
                <a16:creationId xmlns:a16="http://schemas.microsoft.com/office/drawing/2014/main" id="{900438B6-5684-4EFE-8FF2-559F70EB781C}"/>
              </a:ext>
            </a:extLst>
          </p:cNvPr>
          <p:cNvSpPr txBox="1">
            <a:spLocks/>
          </p:cNvSpPr>
          <p:nvPr/>
        </p:nvSpPr>
        <p:spPr>
          <a:xfrm>
            <a:off x="961135" y="287683"/>
            <a:ext cx="7935913" cy="798513"/>
          </a:xfrm>
          <a:prstGeom prst="rect">
            <a:avLst/>
          </a:prstGeom>
        </p:spPr>
        <p:txBody>
          <a:bodyPr/>
          <a:lstStyle>
            <a:lvl1pPr algn="l" defTabSz="685800"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2pPr>
            <a:lvl3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3pPr>
            <a:lvl4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4pPr>
            <a:lvl5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9pPr>
          </a:lstStyle>
          <a:p>
            <a:pPr eaLnBrk="1" hangingPunct="1"/>
            <a:r>
              <a:rPr kumimoji="0" lang="en-US" altLang="en-US" dirty="0">
                <a:ea typeface="微軟正黑體" panose="020B0604030504040204" pitchFamily="34" charset="-120"/>
              </a:rPr>
              <a:t>Databases for News - </a:t>
            </a:r>
            <a:r>
              <a:rPr kumimoji="0" lang="en-US" altLang="en-US" dirty="0" err="1">
                <a:ea typeface="微軟正黑體" panose="020B0604030504040204" pitchFamily="34" charset="-120"/>
              </a:rPr>
              <a:t>WisersOne</a:t>
            </a:r>
            <a:endParaRPr kumimoji="0" lang="en-US" altLang="en-US" dirty="0">
              <a:ea typeface="微軟正黑體" panose="020B0604030504040204" pitchFamily="34" charset="-120"/>
            </a:endParaRPr>
          </a:p>
        </p:txBody>
      </p:sp>
      <p:sp>
        <p:nvSpPr>
          <p:cNvPr id="14" name="Rectangle 6">
            <a:extLst>
              <a:ext uri="{FF2B5EF4-FFF2-40B4-BE49-F238E27FC236}">
                <a16:creationId xmlns:a16="http://schemas.microsoft.com/office/drawing/2014/main" id="{6A970DD0-E230-4A92-9BE0-DC906626145B}"/>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CC6E6D-A409-4509-8F66-FD0E3A4A056A}" type="slidenum">
              <a:rPr lang="en-US" altLang="zh-TW" sz="1200" smtClean="0">
                <a:cs typeface="Arial" panose="020B0604020202020204" pitchFamily="34" charset="0"/>
              </a:rPr>
              <a:pPr/>
              <a:t>35</a:t>
            </a:fld>
            <a:endParaRPr lang="en-US" altLang="zh-TW" sz="120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8"/>
          <p:cNvSpPr txBox="1">
            <a:spLocks noChangeArrowheads="1"/>
          </p:cNvSpPr>
          <p:nvPr/>
        </p:nvSpPr>
        <p:spPr bwMode="auto">
          <a:xfrm>
            <a:off x="660399" y="2054719"/>
            <a:ext cx="852011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2400" dirty="0"/>
              <a:t>Export: Max documents per download / email / print </a:t>
            </a:r>
            <a:endParaRPr lang="en-US" altLang="zh-TW" sz="2400" noProof="1"/>
          </a:p>
        </p:txBody>
      </p:sp>
      <p:sp>
        <p:nvSpPr>
          <p:cNvPr id="3" name="TextBox 2">
            <a:extLst>
              <a:ext uri="{FF2B5EF4-FFF2-40B4-BE49-F238E27FC236}">
                <a16:creationId xmlns:a16="http://schemas.microsoft.com/office/drawing/2014/main" id="{E0CCEAD9-1382-4A2A-BF63-FD41C79BE37C}"/>
              </a:ext>
            </a:extLst>
          </p:cNvPr>
          <p:cNvSpPr txBox="1"/>
          <p:nvPr/>
        </p:nvSpPr>
        <p:spPr>
          <a:xfrm>
            <a:off x="683568" y="2708920"/>
            <a:ext cx="8208912" cy="3662541"/>
          </a:xfrm>
          <a:prstGeom prst="rect">
            <a:avLst/>
          </a:prstGeom>
          <a:noFill/>
        </p:spPr>
        <p:txBody>
          <a:bodyPr wrap="square" rtlCol="0">
            <a:spAutoFit/>
          </a:bodyPr>
          <a:lstStyle/>
          <a:p>
            <a:pPr marL="342900" indent="-342900">
              <a:buFont typeface="Arial" panose="020B0604020202020204" pitchFamily="34" charset="0"/>
              <a:buChar char="•"/>
            </a:pPr>
            <a:r>
              <a:rPr lang="en-US" sz="2000" dirty="0"/>
              <a:t>Max documents per download: 200 articles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Max documents per email: 100 articles (suggest not more than 15 articles)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Max documents per print: 100 articles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Max documents per add to my folder: 200 articles</a:t>
            </a:r>
          </a:p>
          <a:p>
            <a:endParaRPr lang="en-US" dirty="0"/>
          </a:p>
          <a:p>
            <a:endParaRPr lang="en-US" dirty="0"/>
          </a:p>
          <a:p>
            <a:endParaRPr lang="en-US" dirty="0"/>
          </a:p>
          <a:p>
            <a:endParaRPr lang="en-US" dirty="0"/>
          </a:p>
        </p:txBody>
      </p:sp>
      <p:sp>
        <p:nvSpPr>
          <p:cNvPr id="5" name="Title 1">
            <a:extLst>
              <a:ext uri="{FF2B5EF4-FFF2-40B4-BE49-F238E27FC236}">
                <a16:creationId xmlns:a16="http://schemas.microsoft.com/office/drawing/2014/main" id="{99328AC7-88C3-4C48-8BA2-8718B24D5486}"/>
              </a:ext>
            </a:extLst>
          </p:cNvPr>
          <p:cNvSpPr txBox="1">
            <a:spLocks/>
          </p:cNvSpPr>
          <p:nvPr/>
        </p:nvSpPr>
        <p:spPr>
          <a:xfrm>
            <a:off x="961135" y="287683"/>
            <a:ext cx="7935913" cy="798513"/>
          </a:xfrm>
          <a:prstGeom prst="rect">
            <a:avLst/>
          </a:prstGeom>
        </p:spPr>
        <p:txBody>
          <a:bodyPr/>
          <a:lstStyle>
            <a:lvl1pPr algn="l" defTabSz="685800"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2pPr>
            <a:lvl3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3pPr>
            <a:lvl4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4pPr>
            <a:lvl5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9pPr>
          </a:lstStyle>
          <a:p>
            <a:pPr eaLnBrk="1" hangingPunct="1"/>
            <a:r>
              <a:rPr kumimoji="0" lang="en-US" altLang="en-US" dirty="0">
                <a:ea typeface="微軟正黑體" panose="020B0604030504040204" pitchFamily="34" charset="-120"/>
              </a:rPr>
              <a:t>Databases for News - </a:t>
            </a:r>
            <a:r>
              <a:rPr kumimoji="0" lang="en-US" altLang="en-US" dirty="0" err="1">
                <a:ea typeface="微軟正黑體" panose="020B0604030504040204" pitchFamily="34" charset="-120"/>
              </a:rPr>
              <a:t>WisersOne</a:t>
            </a:r>
            <a:endParaRPr kumimoji="0" lang="en-US" altLang="en-US" dirty="0">
              <a:ea typeface="微軟正黑體" panose="020B0604030504040204" pitchFamily="34" charset="-120"/>
            </a:endParaRPr>
          </a:p>
        </p:txBody>
      </p:sp>
      <p:sp>
        <p:nvSpPr>
          <p:cNvPr id="6" name="Rectangle 6">
            <a:extLst>
              <a:ext uri="{FF2B5EF4-FFF2-40B4-BE49-F238E27FC236}">
                <a16:creationId xmlns:a16="http://schemas.microsoft.com/office/drawing/2014/main" id="{71A425AC-86A7-40A3-A7CB-C59AFC5CB378}"/>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51D26B-7115-46CE-84FD-7AD104450412}" type="slidenum">
              <a:rPr lang="en-US" altLang="zh-TW" sz="1200" smtClean="0">
                <a:cs typeface="Arial" panose="020B0604020202020204" pitchFamily="34" charset="0"/>
              </a:rPr>
              <a:pPr/>
              <a:t>36</a:t>
            </a:fld>
            <a:endParaRPr lang="en-US" altLang="zh-TW" sz="120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FE871A-C6BB-4C7A-BBB7-969620160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62" y="1880316"/>
            <a:ext cx="7248858" cy="4933060"/>
          </a:xfrm>
          <a:prstGeom prst="rect">
            <a:avLst/>
          </a:prstGeom>
          <a:effectLst>
            <a:outerShdw blurRad="50800" dist="38100" dir="8100000" algn="tr" rotWithShape="0">
              <a:prstClr val="black">
                <a:alpha val="40000"/>
              </a:prstClr>
            </a:outerShdw>
          </a:effectLst>
        </p:spPr>
      </p:pic>
      <p:sp>
        <p:nvSpPr>
          <p:cNvPr id="52227" name="Rectangle 8"/>
          <p:cNvSpPr txBox="1">
            <a:spLocks noChangeArrowheads="1"/>
          </p:cNvSpPr>
          <p:nvPr/>
        </p:nvSpPr>
        <p:spPr bwMode="auto">
          <a:xfrm>
            <a:off x="755576" y="1379314"/>
            <a:ext cx="8520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2400" noProof="1"/>
              <a:t>Browse article</a:t>
            </a:r>
          </a:p>
        </p:txBody>
      </p:sp>
      <p:sp>
        <p:nvSpPr>
          <p:cNvPr id="8" name="橢圓 9">
            <a:extLst>
              <a:ext uri="{FF2B5EF4-FFF2-40B4-BE49-F238E27FC236}">
                <a16:creationId xmlns:a16="http://schemas.microsoft.com/office/drawing/2014/main" id="{398485BF-9BA9-44C9-97A7-7385C05C4321}"/>
              </a:ext>
            </a:extLst>
          </p:cNvPr>
          <p:cNvSpPr/>
          <p:nvPr/>
        </p:nvSpPr>
        <p:spPr>
          <a:xfrm>
            <a:off x="6588224" y="1836002"/>
            <a:ext cx="1060983" cy="296854"/>
          </a:xfrm>
          <a:prstGeom prst="ellipse">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p>
        </p:txBody>
      </p:sp>
      <p:sp>
        <p:nvSpPr>
          <p:cNvPr id="9" name="AutoShape 16">
            <a:extLst>
              <a:ext uri="{FF2B5EF4-FFF2-40B4-BE49-F238E27FC236}">
                <a16:creationId xmlns:a16="http://schemas.microsoft.com/office/drawing/2014/main" id="{918F11EB-9F6F-4D60-A941-8BCE2CFF14C0}"/>
              </a:ext>
            </a:extLst>
          </p:cNvPr>
          <p:cNvSpPr>
            <a:spLocks/>
          </p:cNvSpPr>
          <p:nvPr/>
        </p:nvSpPr>
        <p:spPr bwMode="auto">
          <a:xfrm>
            <a:off x="6843735" y="3005268"/>
            <a:ext cx="2093833" cy="766158"/>
          </a:xfrm>
          <a:prstGeom prst="borderCallout2">
            <a:avLst>
              <a:gd name="adj1" fmla="val -1454"/>
              <a:gd name="adj2" fmla="val 33352"/>
              <a:gd name="adj3" fmla="val -43165"/>
              <a:gd name="adj4" fmla="val 15482"/>
              <a:gd name="adj5" fmla="val -108748"/>
              <a:gd name="adj6" fmla="val 5292"/>
            </a:avLst>
          </a:prstGeom>
          <a:solidFill>
            <a:srgbClr val="FFC000"/>
          </a:solidFill>
          <a:ln w="9525">
            <a:solidFill>
              <a:schemeClr val="tx1"/>
            </a:solidFill>
            <a:miter lim="800000"/>
            <a:headEnd/>
            <a:tailEnd type="stealth" w="med" len="med"/>
          </a:ln>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pPr>
            <a:r>
              <a:rPr lang="en-US" altLang="zh-TW" sz="1400" dirty="0">
                <a:ea typeface="新細明體" panose="02020500000000000000" pitchFamily="18" charset="-120"/>
              </a:rPr>
              <a:t>Click here to enable/disable the highlight function</a:t>
            </a:r>
          </a:p>
        </p:txBody>
      </p:sp>
      <p:sp>
        <p:nvSpPr>
          <p:cNvPr id="7" name="Title 1">
            <a:extLst>
              <a:ext uri="{FF2B5EF4-FFF2-40B4-BE49-F238E27FC236}">
                <a16:creationId xmlns:a16="http://schemas.microsoft.com/office/drawing/2014/main" id="{5E83726F-5FFE-4691-98E1-F17DBDD76776}"/>
              </a:ext>
            </a:extLst>
          </p:cNvPr>
          <p:cNvSpPr txBox="1">
            <a:spLocks/>
          </p:cNvSpPr>
          <p:nvPr/>
        </p:nvSpPr>
        <p:spPr>
          <a:xfrm>
            <a:off x="961135" y="287683"/>
            <a:ext cx="7935913" cy="798513"/>
          </a:xfrm>
          <a:prstGeom prst="rect">
            <a:avLst/>
          </a:prstGeom>
        </p:spPr>
        <p:txBody>
          <a:bodyPr/>
          <a:lstStyle>
            <a:lvl1pPr algn="l" defTabSz="685800"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2pPr>
            <a:lvl3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3pPr>
            <a:lvl4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4pPr>
            <a:lvl5pPr algn="l" defTabSz="685800" rtl="0" eaLnBrk="0" fontAlgn="base" hangingPunct="0">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5pPr>
            <a:lvl6pPr marL="4572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6pPr>
            <a:lvl7pPr marL="9144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7pPr>
            <a:lvl8pPr marL="13716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8pPr>
            <a:lvl9pPr marL="1828800" algn="l" defTabSz="685800" rtl="0" fontAlgn="base">
              <a:lnSpc>
                <a:spcPct val="89000"/>
              </a:lnSpc>
              <a:spcBef>
                <a:spcPct val="0"/>
              </a:spcBef>
              <a:spcAft>
                <a:spcPct val="0"/>
              </a:spcAft>
              <a:defRPr sz="4400">
                <a:solidFill>
                  <a:schemeClr val="tx2"/>
                </a:solidFill>
                <a:latin typeface="Franklin Gothic Book" panose="020B0503020102020204" pitchFamily="34" charset="0"/>
                <a:ea typeface="微軟正黑體" panose="020B0604030504040204" pitchFamily="34" charset="-120"/>
              </a:defRPr>
            </a:lvl9pPr>
          </a:lstStyle>
          <a:p>
            <a:pPr eaLnBrk="1" hangingPunct="1"/>
            <a:r>
              <a:rPr kumimoji="0" lang="en-US" altLang="en-US" dirty="0">
                <a:ea typeface="微軟正黑體" panose="020B0604030504040204" pitchFamily="34" charset="-120"/>
              </a:rPr>
              <a:t>Databases for News - </a:t>
            </a:r>
            <a:r>
              <a:rPr kumimoji="0" lang="en-US" altLang="en-US" dirty="0" err="1">
                <a:ea typeface="微軟正黑體" panose="020B0604030504040204" pitchFamily="34" charset="-120"/>
              </a:rPr>
              <a:t>WisersOne</a:t>
            </a:r>
            <a:endParaRPr kumimoji="0" lang="en-US" altLang="en-US" dirty="0">
              <a:ea typeface="微軟正黑體" panose="020B0604030504040204" pitchFamily="34" charset="-120"/>
            </a:endParaRPr>
          </a:p>
        </p:txBody>
      </p:sp>
      <p:sp>
        <p:nvSpPr>
          <p:cNvPr id="11" name="Rectangle 6">
            <a:extLst>
              <a:ext uri="{FF2B5EF4-FFF2-40B4-BE49-F238E27FC236}">
                <a16:creationId xmlns:a16="http://schemas.microsoft.com/office/drawing/2014/main" id="{E56950BE-48AB-4780-99EE-6779E019105E}"/>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51D26B-7115-46CE-84FD-7AD104450412}" type="slidenum">
              <a:rPr lang="en-US" altLang="zh-TW" sz="1200" smtClean="0">
                <a:cs typeface="Arial" panose="020B0604020202020204" pitchFamily="34" charset="0"/>
              </a:rPr>
              <a:pPr/>
              <a:t>37</a:t>
            </a:fld>
            <a:endParaRPr lang="en-US" altLang="zh-TW" sz="120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5002389E-33BC-400B-9797-8EA519AE0E40}"/>
              </a:ext>
            </a:extLst>
          </p:cNvPr>
          <p:cNvSpPr>
            <a:spLocks noGrp="1"/>
          </p:cNvSpPr>
          <p:nvPr>
            <p:ph type="title"/>
          </p:nvPr>
        </p:nvSpPr>
        <p:spPr>
          <a:xfrm>
            <a:off x="611188" y="404813"/>
            <a:ext cx="8367712" cy="798512"/>
          </a:xfrm>
        </p:spPr>
        <p:txBody>
          <a:bodyPr/>
          <a:lstStyle/>
          <a:p>
            <a:pPr eaLnBrk="1" hangingPunct="1"/>
            <a:r>
              <a:rPr lang="en-US" altLang="en-US" dirty="0">
                <a:ea typeface="微軟正黑體" panose="020B0604030504040204" pitchFamily="34" charset="-120"/>
              </a:rPr>
              <a:t>Other Format of News Articles</a:t>
            </a:r>
          </a:p>
        </p:txBody>
      </p:sp>
      <p:sp>
        <p:nvSpPr>
          <p:cNvPr id="60419" name="Content Placeholder 2">
            <a:extLst>
              <a:ext uri="{FF2B5EF4-FFF2-40B4-BE49-F238E27FC236}">
                <a16:creationId xmlns:a16="http://schemas.microsoft.com/office/drawing/2014/main" id="{F5D4B02F-1A28-4091-97B3-8D1BD973D021}"/>
              </a:ext>
            </a:extLst>
          </p:cNvPr>
          <p:cNvSpPr>
            <a:spLocks noGrp="1"/>
          </p:cNvSpPr>
          <p:nvPr>
            <p:ph idx="1"/>
          </p:nvPr>
        </p:nvSpPr>
        <p:spPr>
          <a:xfrm>
            <a:off x="755575" y="1628775"/>
            <a:ext cx="8209037" cy="4968875"/>
          </a:xfrm>
        </p:spPr>
        <p:txBody>
          <a:bodyPr/>
          <a:lstStyle/>
          <a:p>
            <a:pPr marL="0" indent="0" eaLnBrk="1" hangingPunct="1">
              <a:lnSpc>
                <a:spcPct val="100000"/>
              </a:lnSpc>
              <a:spcBef>
                <a:spcPct val="0"/>
              </a:spcBef>
              <a:spcAft>
                <a:spcPct val="0"/>
              </a:spcAft>
              <a:buFont typeface="Franklin Gothic Book" panose="020B0503020102020204" pitchFamily="34" charset="0"/>
              <a:buNone/>
            </a:pPr>
            <a:r>
              <a:rPr lang="en-US" altLang="en-US" dirty="0">
                <a:ea typeface="微軟正黑體" panose="020B0604030504040204" pitchFamily="34" charset="-120"/>
              </a:rPr>
              <a:t>Back issues of newspapers in hard copies (4/F): </a:t>
            </a:r>
          </a:p>
          <a:p>
            <a:pPr marL="0" indent="0" eaLnBrk="1" hangingPunct="1">
              <a:lnSpc>
                <a:spcPct val="100000"/>
              </a:lnSpc>
              <a:spcBef>
                <a:spcPct val="0"/>
              </a:spcBef>
              <a:spcAft>
                <a:spcPct val="0"/>
              </a:spcAft>
              <a:buFont typeface="Franklin Gothic Book" panose="020B0503020102020204" pitchFamily="34" charset="0"/>
              <a:buNone/>
            </a:pPr>
            <a:r>
              <a:rPr lang="en-US" altLang="en-US" dirty="0">
                <a:ea typeface="微軟正黑體" panose="020B0604030504040204" pitchFamily="34" charset="-120"/>
              </a:rPr>
              <a:t>Print copies of HK newspapers are kept in the Library for the latest 2 months</a:t>
            </a:r>
          </a:p>
          <a:p>
            <a:pPr marL="0" indent="0" eaLnBrk="1" hangingPunct="1">
              <a:lnSpc>
                <a:spcPct val="100000"/>
              </a:lnSpc>
              <a:spcBef>
                <a:spcPct val="0"/>
              </a:spcBef>
              <a:spcAft>
                <a:spcPct val="0"/>
              </a:spcAft>
              <a:buFont typeface="Franklin Gothic Book" panose="020B0503020102020204" pitchFamily="34" charset="0"/>
              <a:buNone/>
            </a:pPr>
            <a:br>
              <a:rPr lang="en-US" altLang="en-US" dirty="0">
                <a:ea typeface="微軟正黑體" panose="020B0604030504040204" pitchFamily="34" charset="-120"/>
              </a:rPr>
            </a:br>
            <a:r>
              <a:rPr lang="en-US" altLang="en-US" dirty="0">
                <a:ea typeface="微軟正黑體" panose="020B0604030504040204" pitchFamily="34" charset="-120"/>
              </a:rPr>
              <a:t>Microform format (3/F):</a:t>
            </a:r>
          </a:p>
          <a:p>
            <a:pPr marL="0" indent="0" eaLnBrk="1" hangingPunct="1">
              <a:lnSpc>
                <a:spcPct val="100000"/>
              </a:lnSpc>
              <a:spcBef>
                <a:spcPct val="0"/>
              </a:spcBef>
              <a:spcAft>
                <a:spcPct val="0"/>
              </a:spcAft>
              <a:buFont typeface="Franklin Gothic Book" panose="020B0503020102020204" pitchFamily="34" charset="0"/>
              <a:buNone/>
            </a:pPr>
            <a:r>
              <a:rPr lang="en-US" altLang="en-US" dirty="0">
                <a:ea typeface="微軟正黑體" panose="020B0604030504040204" pitchFamily="34" charset="-120"/>
              </a:rPr>
              <a:t>Ming Pao Daily News </a:t>
            </a:r>
            <a:r>
              <a:rPr lang="zh-TW" altLang="en-US" dirty="0"/>
              <a:t>明報 </a:t>
            </a:r>
            <a:r>
              <a:rPr lang="en-US" altLang="zh-TW" dirty="0"/>
              <a:t>(1959-2021)</a:t>
            </a:r>
          </a:p>
          <a:p>
            <a:pPr marL="0" indent="0" eaLnBrk="1" hangingPunct="1">
              <a:lnSpc>
                <a:spcPct val="100000"/>
              </a:lnSpc>
              <a:spcBef>
                <a:spcPct val="0"/>
              </a:spcBef>
              <a:spcAft>
                <a:spcPct val="0"/>
              </a:spcAft>
              <a:buFont typeface="Franklin Gothic Book" panose="020B0503020102020204" pitchFamily="34" charset="0"/>
              <a:buNone/>
            </a:pPr>
            <a:r>
              <a:rPr lang="en-US" altLang="en-US" dirty="0">
                <a:ea typeface="微軟正黑體" panose="020B0604030504040204" pitchFamily="34" charset="-120"/>
              </a:rPr>
              <a:t>Sing Tao Daily </a:t>
            </a:r>
            <a:r>
              <a:rPr lang="zh-TW" altLang="en-US" dirty="0"/>
              <a:t>星島日報 </a:t>
            </a:r>
            <a:r>
              <a:rPr lang="en-US" altLang="zh-TW" dirty="0"/>
              <a:t>(1938-2009)</a:t>
            </a:r>
          </a:p>
          <a:p>
            <a:pPr marL="0" indent="0" eaLnBrk="1" hangingPunct="1">
              <a:lnSpc>
                <a:spcPct val="100000"/>
              </a:lnSpc>
              <a:spcBef>
                <a:spcPct val="0"/>
              </a:spcBef>
              <a:spcAft>
                <a:spcPct val="0"/>
              </a:spcAft>
              <a:buFont typeface="Franklin Gothic Book" panose="020B0503020102020204" pitchFamily="34" charset="0"/>
              <a:buNone/>
            </a:pPr>
            <a:r>
              <a:rPr lang="en-US" altLang="en-US" dirty="0">
                <a:ea typeface="微軟正黑體" panose="020B0604030504040204" pitchFamily="34" charset="-120"/>
              </a:rPr>
              <a:t>South China Morning Post </a:t>
            </a:r>
            <a:r>
              <a:rPr lang="zh-TW" altLang="en-US" dirty="0"/>
              <a:t>南華早報 </a:t>
            </a:r>
            <a:r>
              <a:rPr lang="en-US" altLang="zh-TW" dirty="0"/>
              <a:t>(1984-2013)</a:t>
            </a:r>
          </a:p>
          <a:p>
            <a:pPr marL="0" indent="0" eaLnBrk="1" hangingPunct="1">
              <a:lnSpc>
                <a:spcPct val="100000"/>
              </a:lnSpc>
              <a:spcBef>
                <a:spcPct val="0"/>
              </a:spcBef>
              <a:spcAft>
                <a:spcPct val="0"/>
              </a:spcAft>
              <a:buFont typeface="Franklin Gothic Book" panose="020B0503020102020204" pitchFamily="34" charset="0"/>
              <a:buNone/>
            </a:pPr>
            <a:r>
              <a:rPr lang="en-US" altLang="en-US" dirty="0">
                <a:ea typeface="微軟正黑體" panose="020B0604030504040204" pitchFamily="34" charset="-120"/>
              </a:rPr>
              <a:t>The Standard </a:t>
            </a:r>
            <a:r>
              <a:rPr lang="zh-TW" altLang="en-US" dirty="0"/>
              <a:t>英文虎報 </a:t>
            </a:r>
            <a:r>
              <a:rPr lang="en-US" altLang="zh-TW" dirty="0"/>
              <a:t>(2002-2009) </a:t>
            </a:r>
          </a:p>
          <a:p>
            <a:pPr marL="0" indent="0" eaLnBrk="1" hangingPunct="1">
              <a:lnSpc>
                <a:spcPct val="100000"/>
              </a:lnSpc>
              <a:spcBef>
                <a:spcPct val="0"/>
              </a:spcBef>
              <a:spcAft>
                <a:spcPct val="0"/>
              </a:spcAft>
              <a:buFont typeface="Franklin Gothic Book" panose="020B0503020102020204" pitchFamily="34" charset="0"/>
              <a:buNone/>
            </a:pPr>
            <a:endParaRPr lang="en-US" altLang="zh-TW" dirty="0"/>
          </a:p>
          <a:p>
            <a:pPr marL="0" indent="0" eaLnBrk="1" hangingPunct="1">
              <a:lnSpc>
                <a:spcPct val="100000"/>
              </a:lnSpc>
              <a:spcBef>
                <a:spcPct val="0"/>
              </a:spcBef>
              <a:spcAft>
                <a:spcPct val="0"/>
              </a:spcAft>
              <a:buNone/>
            </a:pPr>
            <a:r>
              <a:rPr lang="en-US" altLang="en-US" dirty="0">
                <a:ea typeface="微軟正黑體" panose="020B0604030504040204" pitchFamily="34" charset="-120"/>
              </a:rPr>
              <a:t>News clippings (Remote Storage): </a:t>
            </a:r>
          </a:p>
          <a:p>
            <a:pPr marL="0" indent="0" eaLnBrk="1" hangingPunct="1">
              <a:lnSpc>
                <a:spcPct val="100000"/>
              </a:lnSpc>
              <a:spcBef>
                <a:spcPct val="0"/>
              </a:spcBef>
              <a:spcAft>
                <a:spcPct val="0"/>
              </a:spcAft>
              <a:buNone/>
            </a:pPr>
            <a:r>
              <a:rPr lang="en-US" altLang="en-US" dirty="0">
                <a:ea typeface="微軟正黑體" panose="020B0604030504040204" pitchFamily="34" charset="-120"/>
              </a:rPr>
              <a:t>Hong Kong newspaper clippings index (1980-1999) </a:t>
            </a:r>
            <a:r>
              <a:rPr lang="en-US" altLang="en-US" dirty="0">
                <a:ea typeface="微軟正黑體" panose="020B0604030504040204" pitchFamily="34" charset="-120"/>
                <a:hlinkClick r:id="rId2"/>
              </a:rPr>
              <a:t>https://www.lib.eduhk.hk/permalink/record/alma991001103979703410   </a:t>
            </a:r>
            <a:endParaRPr lang="en-US" altLang="en-US" dirty="0">
              <a:ea typeface="微軟正黑體" panose="020B0604030504040204" pitchFamily="34" charset="-120"/>
            </a:endParaRPr>
          </a:p>
          <a:p>
            <a:pPr marL="0" indent="0" eaLnBrk="1" hangingPunct="1">
              <a:lnSpc>
                <a:spcPct val="100000"/>
              </a:lnSpc>
              <a:spcBef>
                <a:spcPct val="0"/>
              </a:spcBef>
              <a:spcAft>
                <a:spcPct val="0"/>
              </a:spcAft>
              <a:buNone/>
            </a:pPr>
            <a:r>
              <a:rPr lang="en-US" altLang="en-US" dirty="0">
                <a:ea typeface="微軟正黑體" panose="020B0604030504040204" pitchFamily="34" charset="-120"/>
              </a:rPr>
              <a:t>Hong Kong newspaper clippings (1993-1999) </a:t>
            </a:r>
            <a:r>
              <a:rPr lang="en-US" altLang="en-US" dirty="0">
                <a:ea typeface="微軟正黑體" panose="020B0604030504040204" pitchFamily="34" charset="-120"/>
                <a:hlinkClick r:id="rId3"/>
              </a:rPr>
              <a:t>https://www.lib.eduhk.hk/permalink/record/alma991004696219703410</a:t>
            </a:r>
            <a:r>
              <a:rPr lang="en-US" altLang="en-US" dirty="0">
                <a:ea typeface="微軟正黑體" panose="020B0604030504040204" pitchFamily="34" charset="-120"/>
              </a:rPr>
              <a:t> </a:t>
            </a:r>
          </a:p>
          <a:p>
            <a:pPr lvl="1" eaLnBrk="1" hangingPunct="1">
              <a:lnSpc>
                <a:spcPct val="100000"/>
              </a:lnSpc>
              <a:spcBef>
                <a:spcPct val="0"/>
              </a:spcBef>
              <a:spcAft>
                <a:spcPct val="0"/>
              </a:spcAft>
            </a:pPr>
            <a:endParaRPr lang="en-US" altLang="en-US" sz="1400" dirty="0">
              <a:ea typeface="微軟正黑體" panose="020B0604030504040204" pitchFamily="34" charset="-120"/>
            </a:endParaRPr>
          </a:p>
          <a:p>
            <a:pPr lvl="1" eaLnBrk="1" hangingPunct="1">
              <a:lnSpc>
                <a:spcPct val="100000"/>
              </a:lnSpc>
              <a:spcBef>
                <a:spcPct val="0"/>
              </a:spcBef>
              <a:spcAft>
                <a:spcPct val="0"/>
              </a:spcAft>
            </a:pPr>
            <a:endParaRPr lang="en-US" altLang="en-US" sz="1400" dirty="0">
              <a:ea typeface="微軟正黑體" panose="020B0604030504040204" pitchFamily="34" charset="-120"/>
            </a:endParaRPr>
          </a:p>
          <a:p>
            <a:pPr lvl="1" eaLnBrk="1" hangingPunct="1">
              <a:lnSpc>
                <a:spcPct val="100000"/>
              </a:lnSpc>
              <a:spcBef>
                <a:spcPct val="0"/>
              </a:spcBef>
              <a:spcAft>
                <a:spcPct val="0"/>
              </a:spcAft>
            </a:pPr>
            <a:endParaRPr lang="en-US" altLang="en-US" sz="1400" dirty="0">
              <a:ea typeface="微軟正黑體" panose="020B0604030504040204" pitchFamily="34" charset="-120"/>
            </a:endParaRPr>
          </a:p>
          <a:p>
            <a:pPr lvl="1" eaLnBrk="1" hangingPunct="1">
              <a:lnSpc>
                <a:spcPct val="100000"/>
              </a:lnSpc>
              <a:spcBef>
                <a:spcPct val="0"/>
              </a:spcBef>
              <a:spcAft>
                <a:spcPct val="0"/>
              </a:spcAft>
            </a:pPr>
            <a:endParaRPr lang="en-US" altLang="en-US" sz="1400" dirty="0">
              <a:ea typeface="微軟正黑體" panose="020B0604030504040204" pitchFamily="34" charset="-120"/>
            </a:endParaRPr>
          </a:p>
        </p:txBody>
      </p:sp>
      <p:sp>
        <p:nvSpPr>
          <p:cNvPr id="60420" name="Rectangle 6">
            <a:extLst>
              <a:ext uri="{FF2B5EF4-FFF2-40B4-BE49-F238E27FC236}">
                <a16:creationId xmlns:a16="http://schemas.microsoft.com/office/drawing/2014/main" id="{8BAF6BAF-4A86-45AE-84A5-5C848C86B587}"/>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C7162FF-98DF-4911-A30C-C69F3C77F689}" type="slidenum">
              <a:rPr lang="en-US" altLang="zh-TW" sz="1200" smtClean="0">
                <a:cs typeface="Arial" panose="020B0604020202020204" pitchFamily="34" charset="0"/>
              </a:rPr>
              <a:pPr/>
              <a:t>38</a:t>
            </a:fld>
            <a:endParaRPr lang="en-US" altLang="zh-TW" sz="1200">
              <a:cs typeface="Arial" panose="020B0604020202020204" pitchFamily="34" charset="0"/>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1">
            <a:extLst>
              <a:ext uri="{FF2B5EF4-FFF2-40B4-BE49-F238E27FC236}">
                <a16:creationId xmlns:a16="http://schemas.microsoft.com/office/drawing/2014/main" id="{3879C67F-3F1A-4262-BA98-551E3AD95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27584" y="2109783"/>
            <a:ext cx="7992555" cy="177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Title 1">
            <a:extLst>
              <a:ext uri="{FF2B5EF4-FFF2-40B4-BE49-F238E27FC236}">
                <a16:creationId xmlns:a16="http://schemas.microsoft.com/office/drawing/2014/main" id="{C7B25C0F-A201-4C53-89A4-119D4464544A}"/>
              </a:ext>
            </a:extLst>
          </p:cNvPr>
          <p:cNvSpPr>
            <a:spLocks noGrp="1"/>
          </p:cNvSpPr>
          <p:nvPr>
            <p:ph type="title"/>
          </p:nvPr>
        </p:nvSpPr>
        <p:spPr>
          <a:xfrm>
            <a:off x="1006475" y="692150"/>
            <a:ext cx="7200900" cy="800100"/>
          </a:xfrm>
        </p:spPr>
        <p:txBody>
          <a:bodyPr/>
          <a:lstStyle/>
          <a:p>
            <a:pPr eaLnBrk="1" hangingPunct="1"/>
            <a:r>
              <a:rPr lang="en-US" altLang="en-US">
                <a:ea typeface="微軟正黑體" panose="020B0604030504040204" pitchFamily="34" charset="-120"/>
              </a:rPr>
              <a:t>Databases for E-Book</a:t>
            </a:r>
          </a:p>
        </p:txBody>
      </p:sp>
      <p:sp>
        <p:nvSpPr>
          <p:cNvPr id="10" name="Rectangle 9">
            <a:extLst>
              <a:ext uri="{FF2B5EF4-FFF2-40B4-BE49-F238E27FC236}">
                <a16:creationId xmlns:a16="http://schemas.microsoft.com/office/drawing/2014/main" id="{A7140AB9-6EA7-420D-BD28-9AF0027366D1}"/>
              </a:ext>
            </a:extLst>
          </p:cNvPr>
          <p:cNvSpPr/>
          <p:nvPr/>
        </p:nvSpPr>
        <p:spPr>
          <a:xfrm>
            <a:off x="899592" y="2348880"/>
            <a:ext cx="2736304"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1445" name="Rectangle 6">
            <a:extLst>
              <a:ext uri="{FF2B5EF4-FFF2-40B4-BE49-F238E27FC236}">
                <a16:creationId xmlns:a16="http://schemas.microsoft.com/office/drawing/2014/main" id="{4935B280-3F4D-44E0-ACDB-636560B182DE}"/>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EBA1E07-2C33-430A-B1E0-B2A8D63D7857}" type="slidenum">
              <a:rPr lang="en-US" altLang="zh-TW" sz="1200" smtClean="0">
                <a:cs typeface="Arial" panose="020B0604020202020204" pitchFamily="34" charset="0"/>
              </a:rPr>
              <a:pPr/>
              <a:t>39</a:t>
            </a:fld>
            <a:endParaRPr lang="en-US" altLang="zh-TW" sz="1200">
              <a:cs typeface="Arial" panose="020B0604020202020204" pitchFamily="34" charset="0"/>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84D077-B0C2-4A3D-82B1-9958A1C7E1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3674" y="1412776"/>
            <a:ext cx="8526239" cy="4836312"/>
          </a:xfrm>
          <a:prstGeom prst="rect">
            <a:avLst/>
          </a:prstGeom>
        </p:spPr>
      </p:pic>
      <p:sp>
        <p:nvSpPr>
          <p:cNvPr id="22531" name="Title 1">
            <a:extLst>
              <a:ext uri="{FF2B5EF4-FFF2-40B4-BE49-F238E27FC236}">
                <a16:creationId xmlns:a16="http://schemas.microsoft.com/office/drawing/2014/main" id="{62FC1476-B956-4538-93B5-613493241A7F}"/>
              </a:ext>
            </a:extLst>
          </p:cNvPr>
          <p:cNvSpPr>
            <a:spLocks noGrp="1"/>
          </p:cNvSpPr>
          <p:nvPr>
            <p:ph type="title"/>
          </p:nvPr>
        </p:nvSpPr>
        <p:spPr>
          <a:xfrm>
            <a:off x="760413" y="641350"/>
            <a:ext cx="8132762" cy="942975"/>
          </a:xfrm>
        </p:spPr>
        <p:txBody>
          <a:bodyPr/>
          <a:lstStyle/>
          <a:p>
            <a:pPr eaLnBrk="1" hangingPunct="1"/>
            <a:r>
              <a:rPr lang="en-US" altLang="en-US">
                <a:ea typeface="微軟正黑體" panose="020B0604030504040204" pitchFamily="34" charset="-120"/>
              </a:rPr>
              <a:t>Hong Kong History in iSearch</a:t>
            </a:r>
          </a:p>
        </p:txBody>
      </p:sp>
      <p:sp>
        <p:nvSpPr>
          <p:cNvPr id="6" name="Rectangle 5">
            <a:extLst>
              <a:ext uri="{FF2B5EF4-FFF2-40B4-BE49-F238E27FC236}">
                <a16:creationId xmlns:a16="http://schemas.microsoft.com/office/drawing/2014/main" id="{34A1269C-7B86-4A59-9B7A-250166B9A554}"/>
              </a:ext>
            </a:extLst>
          </p:cNvPr>
          <p:cNvSpPr/>
          <p:nvPr/>
        </p:nvSpPr>
        <p:spPr>
          <a:xfrm>
            <a:off x="2413570" y="2658634"/>
            <a:ext cx="431800" cy="284757"/>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15BC651F-2F73-475F-8D5C-88E69AF01B16}"/>
              </a:ext>
            </a:extLst>
          </p:cNvPr>
          <p:cNvSpPr/>
          <p:nvPr/>
        </p:nvSpPr>
        <p:spPr>
          <a:xfrm>
            <a:off x="3275856" y="2643460"/>
            <a:ext cx="605537" cy="284758"/>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2C82234D-9BAE-407C-B8D1-1AD6635AE999}"/>
              </a:ext>
            </a:extLst>
          </p:cNvPr>
          <p:cNvSpPr/>
          <p:nvPr/>
        </p:nvSpPr>
        <p:spPr>
          <a:xfrm>
            <a:off x="2959452" y="4725144"/>
            <a:ext cx="1064855" cy="284757"/>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C8DBC779-7988-4016-AF3D-0C100CF693FE}"/>
              </a:ext>
            </a:extLst>
          </p:cNvPr>
          <p:cNvSpPr/>
          <p:nvPr/>
        </p:nvSpPr>
        <p:spPr>
          <a:xfrm>
            <a:off x="6516216" y="4293096"/>
            <a:ext cx="1064855" cy="1961815"/>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6" name="Rectangle 6">
            <a:extLst>
              <a:ext uri="{FF2B5EF4-FFF2-40B4-BE49-F238E27FC236}">
                <a16:creationId xmlns:a16="http://schemas.microsoft.com/office/drawing/2014/main" id="{FCF19C2D-5A98-4868-A38F-2EF2572B8F5B}"/>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5F115C9-8534-4B30-8EF3-3F5516019C58}" type="slidenum">
              <a:rPr lang="en-US" altLang="zh-TW" sz="1200" smtClean="0">
                <a:cs typeface="Arial" panose="020B0604020202020204" pitchFamily="34" charset="0"/>
              </a:rPr>
              <a:pPr/>
              <a:t>4</a:t>
            </a:fld>
            <a:endParaRPr lang="en-US" altLang="zh-TW" sz="1200">
              <a:cs typeface="Arial" panose="020B0604020202020204" pitchFamily="34" charset="0"/>
            </a:endParaRPr>
          </a:p>
        </p:txBody>
      </p:sp>
      <p:sp>
        <p:nvSpPr>
          <p:cNvPr id="10" name="Rectangle 9">
            <a:extLst>
              <a:ext uri="{FF2B5EF4-FFF2-40B4-BE49-F238E27FC236}">
                <a16:creationId xmlns:a16="http://schemas.microsoft.com/office/drawing/2014/main" id="{E5D1E019-1EAD-493A-A245-ABFB6B2D862A}"/>
              </a:ext>
            </a:extLst>
          </p:cNvPr>
          <p:cNvSpPr/>
          <p:nvPr/>
        </p:nvSpPr>
        <p:spPr>
          <a:xfrm>
            <a:off x="3563888" y="2928218"/>
            <a:ext cx="605537" cy="284758"/>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45251D57-9811-4340-9A5D-0E645BC6B9D9}"/>
              </a:ext>
            </a:extLst>
          </p:cNvPr>
          <p:cNvSpPr/>
          <p:nvPr/>
        </p:nvSpPr>
        <p:spPr>
          <a:xfrm>
            <a:off x="2775311" y="2924228"/>
            <a:ext cx="431800" cy="284757"/>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9067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83DBEA78-373F-4AED-8786-A7CFB9E78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84075" y="2086233"/>
            <a:ext cx="8452421" cy="356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1">
            <a:extLst>
              <a:ext uri="{FF2B5EF4-FFF2-40B4-BE49-F238E27FC236}">
                <a16:creationId xmlns:a16="http://schemas.microsoft.com/office/drawing/2014/main" id="{F0547563-D58B-42A3-8AD0-0C2C6E859623}"/>
              </a:ext>
            </a:extLst>
          </p:cNvPr>
          <p:cNvSpPr>
            <a:spLocks noGrp="1"/>
          </p:cNvSpPr>
          <p:nvPr>
            <p:ph type="title"/>
          </p:nvPr>
        </p:nvSpPr>
        <p:spPr>
          <a:xfrm>
            <a:off x="1006475" y="692150"/>
            <a:ext cx="7200900" cy="800100"/>
          </a:xfrm>
        </p:spPr>
        <p:txBody>
          <a:bodyPr/>
          <a:lstStyle/>
          <a:p>
            <a:pPr eaLnBrk="1" hangingPunct="1"/>
            <a:r>
              <a:rPr lang="en-US" altLang="en-US">
                <a:ea typeface="微軟正黑體" panose="020B0604030504040204" pitchFamily="34" charset="-120"/>
              </a:rPr>
              <a:t>Databases for E-Book</a:t>
            </a:r>
          </a:p>
        </p:txBody>
      </p:sp>
      <p:sp>
        <p:nvSpPr>
          <p:cNvPr id="62468" name="Rectangle 4">
            <a:extLst>
              <a:ext uri="{FF2B5EF4-FFF2-40B4-BE49-F238E27FC236}">
                <a16:creationId xmlns:a16="http://schemas.microsoft.com/office/drawing/2014/main" id="{9B913264-7C3E-4771-8B54-D08A2E37E22C}"/>
              </a:ext>
            </a:extLst>
          </p:cNvPr>
          <p:cNvSpPr>
            <a:spLocks noChangeArrowheads="1"/>
          </p:cNvSpPr>
          <p:nvPr/>
        </p:nvSpPr>
        <p:spPr bwMode="auto">
          <a:xfrm>
            <a:off x="1032753" y="1353542"/>
            <a:ext cx="79318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en-US" dirty="0"/>
              <a:t>Browse by Category in </a:t>
            </a:r>
            <a:r>
              <a:rPr lang="en-US" altLang="en-US" dirty="0" err="1"/>
              <a:t>Chinamaxx</a:t>
            </a:r>
            <a:endParaRPr lang="en-US" altLang="en-US" dirty="0"/>
          </a:p>
          <a:p>
            <a:pPr eaLnBrk="1" hangingPunct="1"/>
            <a:r>
              <a:rPr lang="zh-TW" altLang="en-US" dirty="0"/>
              <a:t>歷史、地理 </a:t>
            </a:r>
            <a:r>
              <a:rPr lang="en-US" altLang="zh-TW" dirty="0"/>
              <a:t>&gt; </a:t>
            </a:r>
            <a:r>
              <a:rPr lang="zh-TW" altLang="en-US" dirty="0"/>
              <a:t>中國史 </a:t>
            </a:r>
            <a:r>
              <a:rPr lang="en-US" altLang="zh-TW" dirty="0"/>
              <a:t>&gt; </a:t>
            </a:r>
            <a:r>
              <a:rPr lang="zh-TW" altLang="en-US" dirty="0"/>
              <a:t>地方</a:t>
            </a:r>
            <a:r>
              <a:rPr lang="zh-TW" altLang="en-US"/>
              <a:t>史志 </a:t>
            </a:r>
            <a:r>
              <a:rPr lang="en-US" altLang="zh-TW"/>
              <a:t>&gt; </a:t>
            </a:r>
            <a:r>
              <a:rPr lang="zh-TW" altLang="en-US" dirty="0"/>
              <a:t>各省、巿區史志 </a:t>
            </a:r>
            <a:r>
              <a:rPr lang="en-US" altLang="zh-TW" dirty="0"/>
              <a:t>&gt; </a:t>
            </a:r>
            <a:r>
              <a:rPr lang="zh-TW" altLang="en-US" dirty="0"/>
              <a:t>中南地區 </a:t>
            </a:r>
            <a:r>
              <a:rPr lang="en-US" altLang="zh-TW" dirty="0"/>
              <a:t>&gt; </a:t>
            </a:r>
            <a:r>
              <a:rPr lang="zh-TW" altLang="en-US" dirty="0"/>
              <a:t>香港</a:t>
            </a:r>
            <a:endParaRPr lang="en-US" altLang="en-US" dirty="0"/>
          </a:p>
        </p:txBody>
      </p:sp>
      <p:sp>
        <p:nvSpPr>
          <p:cNvPr id="10" name="Rectangle 9">
            <a:extLst>
              <a:ext uri="{FF2B5EF4-FFF2-40B4-BE49-F238E27FC236}">
                <a16:creationId xmlns:a16="http://schemas.microsoft.com/office/drawing/2014/main" id="{62FEA6F6-5B9B-421E-8178-2D416BC6E0E1}"/>
              </a:ext>
            </a:extLst>
          </p:cNvPr>
          <p:cNvSpPr/>
          <p:nvPr/>
        </p:nvSpPr>
        <p:spPr>
          <a:xfrm>
            <a:off x="4140200" y="3870901"/>
            <a:ext cx="863600" cy="2159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2473" name="Rectangle 6">
            <a:extLst>
              <a:ext uri="{FF2B5EF4-FFF2-40B4-BE49-F238E27FC236}">
                <a16:creationId xmlns:a16="http://schemas.microsoft.com/office/drawing/2014/main" id="{91D17D3F-B595-40E3-9C79-00FB0FB39FD5}"/>
              </a:ext>
            </a:extLst>
          </p:cNvPr>
          <p:cNvSpPr txBox="1">
            <a:spLocks noChangeArrowheads="1"/>
          </p:cNvSpPr>
          <p:nvPr/>
        </p:nvSpPr>
        <p:spPr bwMode="auto">
          <a:xfrm>
            <a:off x="8332788" y="6376988"/>
            <a:ext cx="631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4000"/>
              </a:lnSpc>
              <a:spcBef>
                <a:spcPts val="1000"/>
              </a:spcBef>
              <a:spcAft>
                <a:spcPts val="200"/>
              </a:spcAft>
              <a:buFont typeface="Franklin Gothic Book" panose="020B0503020102020204" pitchFamily="34" charset="0"/>
              <a:buChar char="■"/>
              <a:defRPr sz="2000">
                <a:solidFill>
                  <a:schemeClr val="tx2"/>
                </a:solidFill>
                <a:latin typeface="Franklin Gothic Book" panose="020B0503020102020204" pitchFamily="34" charset="0"/>
                <a:ea typeface="微軟正黑體" panose="020B0604030504040204" pitchFamily="34" charset="-120"/>
              </a:defRPr>
            </a:lvl1pPr>
            <a:lvl2pPr marL="742950" indent="-285750">
              <a:lnSpc>
                <a:spcPct val="94000"/>
              </a:lnSpc>
              <a:spcBef>
                <a:spcPts val="500"/>
              </a:spcBef>
              <a:spcAft>
                <a:spcPts val="200"/>
              </a:spcAft>
              <a:buFont typeface="Franklin Gothic Book" panose="020B0503020102020204" pitchFamily="34" charset="0"/>
              <a:buChar char="–"/>
              <a:defRPr sz="2000" i="1">
                <a:solidFill>
                  <a:schemeClr val="tx2"/>
                </a:solidFill>
                <a:latin typeface="Franklin Gothic Book" panose="020B0503020102020204" pitchFamily="34" charset="0"/>
                <a:ea typeface="微軟正黑體" panose="020B0604030504040204" pitchFamily="34" charset="-120"/>
              </a:defRPr>
            </a:lvl2pPr>
            <a:lvl3pPr marL="1143000" indent="-228600">
              <a:lnSpc>
                <a:spcPct val="94000"/>
              </a:lnSpc>
              <a:spcBef>
                <a:spcPts val="500"/>
              </a:spcBef>
              <a:spcAft>
                <a:spcPts val="200"/>
              </a:spcAft>
              <a:buFont typeface="Franklin Gothic Book" panose="020B0503020102020204" pitchFamily="34" charset="0"/>
              <a:buChar char="■"/>
              <a:defRPr>
                <a:solidFill>
                  <a:schemeClr val="tx2"/>
                </a:solidFill>
                <a:latin typeface="Franklin Gothic Book" panose="020B0503020102020204" pitchFamily="34" charset="0"/>
                <a:ea typeface="微軟正黑體" panose="020B0604030504040204" pitchFamily="34" charset="-120"/>
              </a:defRPr>
            </a:lvl3pPr>
            <a:lvl4pPr marL="1600200" indent="-228600">
              <a:lnSpc>
                <a:spcPct val="94000"/>
              </a:lnSpc>
              <a:spcBef>
                <a:spcPts val="500"/>
              </a:spcBef>
              <a:spcAft>
                <a:spcPts val="200"/>
              </a:spcAft>
              <a:buFont typeface="Franklin Gothic Book" panose="020B0503020102020204" pitchFamily="34" charset="0"/>
              <a:buChar char="–"/>
              <a:defRPr i="1">
                <a:solidFill>
                  <a:schemeClr val="tx2"/>
                </a:solidFill>
                <a:latin typeface="Franklin Gothic Book" panose="020B0503020102020204" pitchFamily="34" charset="0"/>
                <a:ea typeface="微軟正黑體" panose="020B0604030504040204" pitchFamily="34" charset="-120"/>
              </a:defRPr>
            </a:lvl4pPr>
            <a:lvl5pPr marL="2057400" indent="-22860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5pPr>
            <a:lvl6pPr marL="2514600" indent="-2286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6pPr>
            <a:lvl7pPr marL="2971800" indent="-2286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7pPr>
            <a:lvl8pPr marL="3429000" indent="-2286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8pPr>
            <a:lvl9pPr marL="3886200" indent="-2286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9pPr>
          </a:lstStyle>
          <a:p>
            <a:pPr algn="r" eaLnBrk="1" hangingPunct="1">
              <a:lnSpc>
                <a:spcPct val="100000"/>
              </a:lnSpc>
              <a:spcBef>
                <a:spcPct val="0"/>
              </a:spcBef>
              <a:spcAft>
                <a:spcPct val="0"/>
              </a:spcAft>
              <a:buFontTx/>
              <a:buNone/>
            </a:pPr>
            <a:fld id="{808167CB-027F-458A-8F7C-138D66C982E7}" type="slidenum">
              <a:rPr lang="en-US" altLang="zh-TW" sz="1200">
                <a:solidFill>
                  <a:schemeClr val="tx1"/>
                </a:solidFill>
                <a:latin typeface="Arial" panose="020B0604020202020204" pitchFamily="34" charset="0"/>
                <a:ea typeface="新細明體" panose="02020500000000000000" pitchFamily="18" charset="-120"/>
                <a:cs typeface="Arial" panose="020B0604020202020204" pitchFamily="34" charset="0"/>
              </a:rPr>
              <a:pPr algn="r" eaLnBrk="1" hangingPunct="1">
                <a:lnSpc>
                  <a:spcPct val="100000"/>
                </a:lnSpc>
                <a:spcBef>
                  <a:spcPct val="0"/>
                </a:spcBef>
                <a:spcAft>
                  <a:spcPct val="0"/>
                </a:spcAft>
                <a:buFontTx/>
                <a:buNone/>
              </a:pPr>
              <a:t>40</a:t>
            </a:fld>
            <a:endParaRPr lang="en-US" altLang="zh-TW" sz="12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pic>
        <p:nvPicPr>
          <p:cNvPr id="2" name="Picture 1">
            <a:extLst>
              <a:ext uri="{FF2B5EF4-FFF2-40B4-BE49-F238E27FC236}">
                <a16:creationId xmlns:a16="http://schemas.microsoft.com/office/drawing/2014/main" id="{D8E1CAD3-D800-44A2-B5D7-4A8582D88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075" y="2091555"/>
            <a:ext cx="6652221" cy="476644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2">
            <a:extLst>
              <a:ext uri="{FF2B5EF4-FFF2-40B4-BE49-F238E27FC236}">
                <a16:creationId xmlns:a16="http://schemas.microsoft.com/office/drawing/2014/main" id="{C739DE17-9727-4444-BD1B-DBFB78FDCBD9}"/>
              </a:ext>
            </a:extLst>
          </p:cNvPr>
          <p:cNvSpPr txBox="1">
            <a:spLocks noChangeArrowheads="1"/>
          </p:cNvSpPr>
          <p:nvPr/>
        </p:nvSpPr>
        <p:spPr bwMode="auto">
          <a:xfrm>
            <a:off x="539750" y="217488"/>
            <a:ext cx="8928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defRPr/>
            </a:pPr>
            <a:r>
              <a:rPr kumimoji="0" lang="en-US" altLang="zh-TW" sz="3500" dirty="0">
                <a:latin typeface="+mj-lt"/>
                <a:ea typeface="新細明體" panose="02020500000000000000" pitchFamily="18" charset="-120"/>
                <a:cs typeface="Arial" panose="020B0604020202020204" pitchFamily="34" charset="0"/>
              </a:rPr>
              <a:t>E-Resources about Hong Kong History</a:t>
            </a:r>
          </a:p>
        </p:txBody>
      </p:sp>
      <p:pic>
        <p:nvPicPr>
          <p:cNvPr id="5" name="Picture 4">
            <a:extLst>
              <a:ext uri="{FF2B5EF4-FFF2-40B4-BE49-F238E27FC236}">
                <a16:creationId xmlns:a16="http://schemas.microsoft.com/office/drawing/2014/main" id="{22A8AC0D-6B9D-4247-B659-811D6404F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71600" y="1092932"/>
            <a:ext cx="7607852" cy="505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6">
            <a:extLst>
              <a:ext uri="{FF2B5EF4-FFF2-40B4-BE49-F238E27FC236}">
                <a16:creationId xmlns:a16="http://schemas.microsoft.com/office/drawing/2014/main" id="{7C964887-5C5D-4CC7-AD9E-816C532D852B}"/>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7E483A4-8A27-422B-B642-785CBF0082ED}" type="slidenum">
              <a:rPr lang="en-US" altLang="zh-TW" sz="1200" smtClean="0">
                <a:cs typeface="Arial" panose="020B0604020202020204" pitchFamily="34" charset="0"/>
              </a:rPr>
              <a:pPr/>
              <a:t>41</a:t>
            </a:fld>
            <a:endParaRPr lang="en-US" altLang="zh-TW" sz="1200">
              <a:cs typeface="Arial" panose="020B0604020202020204" pitchFamily="34" charset="0"/>
            </a:endParaRPr>
          </a:p>
        </p:txBody>
      </p:sp>
      <p:sp>
        <p:nvSpPr>
          <p:cNvPr id="4" name="Rectangle: Rounded Corners 3">
            <a:extLst>
              <a:ext uri="{FF2B5EF4-FFF2-40B4-BE49-F238E27FC236}">
                <a16:creationId xmlns:a16="http://schemas.microsoft.com/office/drawing/2014/main" id="{637A506F-40F0-4F80-9A9D-FBB7A07D9944}"/>
              </a:ext>
            </a:extLst>
          </p:cNvPr>
          <p:cNvSpPr/>
          <p:nvPr/>
        </p:nvSpPr>
        <p:spPr>
          <a:xfrm>
            <a:off x="2902722" y="2476836"/>
            <a:ext cx="1728788" cy="36036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21EF04-3F62-450F-9038-AD8BC9D640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3843" y="1476186"/>
            <a:ext cx="7699356" cy="4471083"/>
          </a:xfrm>
          <a:prstGeom prst="rect">
            <a:avLst/>
          </a:prstGeom>
        </p:spPr>
      </p:pic>
      <p:sp>
        <p:nvSpPr>
          <p:cNvPr id="6" name="Rectangle 2">
            <a:extLst>
              <a:ext uri="{FF2B5EF4-FFF2-40B4-BE49-F238E27FC236}">
                <a16:creationId xmlns:a16="http://schemas.microsoft.com/office/drawing/2014/main" id="{3E9961D8-AF75-40F6-A7A2-91209C3E37F4}"/>
              </a:ext>
            </a:extLst>
          </p:cNvPr>
          <p:cNvSpPr txBox="1">
            <a:spLocks noChangeArrowheads="1"/>
          </p:cNvSpPr>
          <p:nvPr/>
        </p:nvSpPr>
        <p:spPr bwMode="auto">
          <a:xfrm>
            <a:off x="539750" y="217488"/>
            <a:ext cx="8928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defRPr/>
            </a:pPr>
            <a:r>
              <a:rPr kumimoji="0" lang="en-US" altLang="zh-TW" sz="3500" dirty="0">
                <a:latin typeface="+mj-lt"/>
                <a:ea typeface="新細明體" panose="02020500000000000000" pitchFamily="18" charset="-120"/>
                <a:cs typeface="Arial" panose="020B0604020202020204" pitchFamily="34" charset="0"/>
              </a:rPr>
              <a:t>E-Resources about Hong Kong History</a:t>
            </a:r>
          </a:p>
        </p:txBody>
      </p:sp>
      <p:sp>
        <p:nvSpPr>
          <p:cNvPr id="7" name="Rectangle: Rounded Corners 6">
            <a:extLst>
              <a:ext uri="{FF2B5EF4-FFF2-40B4-BE49-F238E27FC236}">
                <a16:creationId xmlns:a16="http://schemas.microsoft.com/office/drawing/2014/main" id="{773DD9DD-4E1A-4D86-B1B3-B461E8BEEF2D}"/>
              </a:ext>
            </a:extLst>
          </p:cNvPr>
          <p:cNvSpPr/>
          <p:nvPr/>
        </p:nvSpPr>
        <p:spPr>
          <a:xfrm>
            <a:off x="3730015" y="4509120"/>
            <a:ext cx="1196975" cy="28835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 name="Group 9">
            <a:extLst>
              <a:ext uri="{FF2B5EF4-FFF2-40B4-BE49-F238E27FC236}">
                <a16:creationId xmlns:a16="http://schemas.microsoft.com/office/drawing/2014/main" id="{A3595E7A-5C30-4723-90BA-0E8EFD8280C2}"/>
              </a:ext>
            </a:extLst>
          </p:cNvPr>
          <p:cNvGrpSpPr/>
          <p:nvPr/>
        </p:nvGrpSpPr>
        <p:grpSpPr>
          <a:xfrm>
            <a:off x="3675657" y="840898"/>
            <a:ext cx="5199672" cy="5741658"/>
            <a:chOff x="3221092" y="924566"/>
            <a:chExt cx="5199672" cy="5741658"/>
          </a:xfrm>
        </p:grpSpPr>
        <p:pic>
          <p:nvPicPr>
            <p:cNvPr id="8" name="Picture 7">
              <a:extLst>
                <a:ext uri="{FF2B5EF4-FFF2-40B4-BE49-F238E27FC236}">
                  <a16:creationId xmlns:a16="http://schemas.microsoft.com/office/drawing/2014/main" id="{6D1BA1B2-4377-49DF-A213-251C82FB0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092" y="924566"/>
              <a:ext cx="5199672" cy="5741658"/>
            </a:xfrm>
            <a:prstGeom prst="rect">
              <a:avLst/>
            </a:prstGeom>
          </p:spPr>
        </p:pic>
        <p:sp>
          <p:nvSpPr>
            <p:cNvPr id="9" name="Rectangle: Rounded Corners 8">
              <a:extLst>
                <a:ext uri="{FF2B5EF4-FFF2-40B4-BE49-F238E27FC236}">
                  <a16:creationId xmlns:a16="http://schemas.microsoft.com/office/drawing/2014/main" id="{3E3D2844-1C78-4771-ADB7-5204AAAD216A}"/>
                </a:ext>
              </a:extLst>
            </p:cNvPr>
            <p:cNvSpPr/>
            <p:nvPr/>
          </p:nvSpPr>
          <p:spPr>
            <a:xfrm>
              <a:off x="5917635" y="6176964"/>
              <a:ext cx="1124967" cy="219278"/>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1" name="Rectangle 6">
            <a:extLst>
              <a:ext uri="{FF2B5EF4-FFF2-40B4-BE49-F238E27FC236}">
                <a16:creationId xmlns:a16="http://schemas.microsoft.com/office/drawing/2014/main" id="{D1D870D7-022A-4517-8633-E9E1A2A31B11}"/>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51D26B-7115-46CE-84FD-7AD104450412}" type="slidenum">
              <a:rPr lang="en-US" altLang="zh-TW" sz="1200" smtClean="0">
                <a:cs typeface="Arial" panose="020B0604020202020204" pitchFamily="34" charset="0"/>
              </a:rPr>
              <a:pPr/>
              <a:t>42</a:t>
            </a:fld>
            <a:endParaRPr lang="en-US" altLang="zh-TW" sz="1200">
              <a:cs typeface="Arial" panose="020B0604020202020204" pitchFamily="34" charset="0"/>
            </a:endParaRPr>
          </a:p>
        </p:txBody>
      </p:sp>
    </p:spTree>
    <p:extLst>
      <p:ext uri="{BB962C8B-B14F-4D97-AF65-F5344CB8AC3E}">
        <p14:creationId xmlns:p14="http://schemas.microsoft.com/office/powerpoint/2010/main" val="212106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5EFFB14-F0BE-45FF-BCF7-7E804A702E11}"/>
              </a:ext>
            </a:extLst>
          </p:cNvPr>
          <p:cNvSpPr txBox="1">
            <a:spLocks noChangeArrowheads="1"/>
          </p:cNvSpPr>
          <p:nvPr/>
        </p:nvSpPr>
        <p:spPr bwMode="auto">
          <a:xfrm>
            <a:off x="539750" y="217488"/>
            <a:ext cx="8928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微軟正黑體" panose="020B0604030504040204" pitchFamily="34" charset="-12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微軟正黑體" panose="020B0604030504040204" pitchFamily="34" charset="-12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9pPr>
          </a:lstStyle>
          <a:p>
            <a:pPr eaLnBrk="1" hangingPunct="1">
              <a:spcBef>
                <a:spcPct val="0"/>
              </a:spcBef>
              <a:buFontTx/>
              <a:buNone/>
              <a:defRPr/>
            </a:pPr>
            <a:r>
              <a:rPr kumimoji="0" lang="en-US" altLang="zh-TW" sz="3500" dirty="0">
                <a:latin typeface="+mj-lt"/>
                <a:ea typeface="新細明體" panose="02020500000000000000" pitchFamily="18" charset="-120"/>
                <a:cs typeface="Arial" panose="020B0604020202020204" pitchFamily="34" charset="0"/>
              </a:rPr>
              <a:t>E-Resources about Hong Kong History</a:t>
            </a:r>
          </a:p>
        </p:txBody>
      </p:sp>
      <p:pic>
        <p:nvPicPr>
          <p:cNvPr id="6" name="Picture 5">
            <a:extLst>
              <a:ext uri="{FF2B5EF4-FFF2-40B4-BE49-F238E27FC236}">
                <a16:creationId xmlns:a16="http://schemas.microsoft.com/office/drawing/2014/main" id="{C232207E-FDF7-4073-AEED-433DB8543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433" y="987253"/>
            <a:ext cx="6899133" cy="5754860"/>
          </a:xfrm>
          <a:prstGeom prst="rect">
            <a:avLst/>
          </a:prstGeom>
          <a:effectLst>
            <a:outerShdw blurRad="50800" dist="38100" dir="8100000" algn="tr" rotWithShape="0">
              <a:prstClr val="black">
                <a:alpha val="40000"/>
              </a:prstClr>
            </a:outerShdw>
          </a:effectLst>
        </p:spPr>
      </p:pic>
      <p:sp>
        <p:nvSpPr>
          <p:cNvPr id="7" name="Rectangle: Rounded Corners 6">
            <a:extLst>
              <a:ext uri="{FF2B5EF4-FFF2-40B4-BE49-F238E27FC236}">
                <a16:creationId xmlns:a16="http://schemas.microsoft.com/office/drawing/2014/main" id="{18AD648A-51E4-40E6-A383-8B29B61CA011}"/>
              </a:ext>
            </a:extLst>
          </p:cNvPr>
          <p:cNvSpPr/>
          <p:nvPr/>
        </p:nvSpPr>
        <p:spPr>
          <a:xfrm>
            <a:off x="1187624" y="1916832"/>
            <a:ext cx="4752528" cy="360363"/>
          </a:xfrm>
          <a:prstGeom prst="roundRect">
            <a:avLst>
              <a:gd name="adj" fmla="val 23917"/>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6">
            <a:extLst>
              <a:ext uri="{FF2B5EF4-FFF2-40B4-BE49-F238E27FC236}">
                <a16:creationId xmlns:a16="http://schemas.microsoft.com/office/drawing/2014/main" id="{EB9A9AC2-7920-4920-844E-A075E0FF7530}"/>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51D26B-7115-46CE-84FD-7AD104450412}" type="slidenum">
              <a:rPr lang="en-US" altLang="zh-TW" sz="1200" smtClean="0">
                <a:cs typeface="Arial" panose="020B0604020202020204" pitchFamily="34" charset="0"/>
              </a:rPr>
              <a:pPr/>
              <a:t>43</a:t>
            </a:fld>
            <a:endParaRPr lang="en-US" altLang="zh-TW" sz="1200">
              <a:cs typeface="Arial" panose="020B0604020202020204" pitchFamily="34" charset="0"/>
            </a:endParaRPr>
          </a:p>
        </p:txBody>
      </p:sp>
    </p:spTree>
    <p:extLst>
      <p:ext uri="{BB962C8B-B14F-4D97-AF65-F5344CB8AC3E}">
        <p14:creationId xmlns:p14="http://schemas.microsoft.com/office/powerpoint/2010/main" val="2156613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177628F9-F817-4EDE-9C3F-73ABB4D0C136}"/>
              </a:ext>
            </a:extLst>
          </p:cNvPr>
          <p:cNvSpPr>
            <a:spLocks noGrp="1"/>
          </p:cNvSpPr>
          <p:nvPr>
            <p:ph type="title"/>
          </p:nvPr>
        </p:nvSpPr>
        <p:spPr>
          <a:xfrm>
            <a:off x="539750" y="493713"/>
            <a:ext cx="8424863" cy="800100"/>
          </a:xfrm>
        </p:spPr>
        <p:txBody>
          <a:bodyPr/>
          <a:lstStyle/>
          <a:p>
            <a:pPr eaLnBrk="1" hangingPunct="1"/>
            <a:r>
              <a:rPr lang="en-US" altLang="en-US" sz="3600">
                <a:ea typeface="微軟正黑體" panose="020B0604030504040204" pitchFamily="34" charset="-120"/>
              </a:rPr>
              <a:t>Other Libraries’ Digitization Projects</a:t>
            </a:r>
          </a:p>
        </p:txBody>
      </p:sp>
      <p:sp>
        <p:nvSpPr>
          <p:cNvPr id="65539" name="Rectangle 4">
            <a:extLst>
              <a:ext uri="{FF2B5EF4-FFF2-40B4-BE49-F238E27FC236}">
                <a16:creationId xmlns:a16="http://schemas.microsoft.com/office/drawing/2014/main" id="{33CAA1E2-F2AC-416B-B92F-58C4553E4BAF}"/>
              </a:ext>
            </a:extLst>
          </p:cNvPr>
          <p:cNvSpPr>
            <a:spLocks noChangeArrowheads="1"/>
          </p:cNvSpPr>
          <p:nvPr/>
        </p:nvSpPr>
        <p:spPr bwMode="auto">
          <a:xfrm>
            <a:off x="827584" y="1109802"/>
            <a:ext cx="7716838" cy="558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700" dirty="0">
                <a:cs typeface="Arial" panose="020B0604020202020204" pitchFamily="34" charset="0"/>
              </a:rPr>
              <a:t>HKUL Digital Initiative</a:t>
            </a:r>
            <a:r>
              <a:rPr lang="zh-TW" altLang="en-US" sz="1700" dirty="0">
                <a:cs typeface="Arial" panose="020B0604020202020204" pitchFamily="34" charset="0"/>
              </a:rPr>
              <a:t> </a:t>
            </a:r>
            <a:r>
              <a:rPr lang="en-US" altLang="zh-TW" sz="1700" dirty="0">
                <a:cs typeface="Arial" panose="020B0604020202020204" pitchFamily="34" charset="0"/>
              </a:rPr>
              <a:t>– from HKU</a:t>
            </a:r>
            <a:r>
              <a:rPr lang="zh-TW" altLang="en-US" sz="1700" dirty="0">
                <a:cs typeface="Arial" panose="020B0604020202020204" pitchFamily="34" charset="0"/>
              </a:rPr>
              <a:t> </a:t>
            </a:r>
            <a:br>
              <a:rPr lang="en-US" altLang="zh-TW" sz="1700" dirty="0">
                <a:cs typeface="Arial" panose="020B0604020202020204" pitchFamily="34" charset="0"/>
              </a:rPr>
            </a:br>
            <a:r>
              <a:rPr lang="en-US" altLang="zh-TW" sz="1700" dirty="0">
                <a:cs typeface="Arial" panose="020B0604020202020204" pitchFamily="34" charset="0"/>
                <a:hlinkClick r:id="rId2"/>
              </a:rPr>
              <a:t>https://lib.hku.hk/database/ </a:t>
            </a:r>
            <a:br>
              <a:rPr lang="en-US" altLang="zh-TW" sz="1700" dirty="0">
                <a:cs typeface="Arial" panose="020B0604020202020204" pitchFamily="34" charset="0"/>
              </a:rPr>
            </a:br>
            <a:endParaRPr lang="en-US" altLang="zh-TW" sz="1700" dirty="0">
              <a:cs typeface="Arial" panose="020B0604020202020204" pitchFamily="34" charset="0"/>
            </a:endParaRPr>
          </a:p>
          <a:p>
            <a:pPr eaLnBrk="1" hangingPunct="1"/>
            <a:r>
              <a:rPr lang="en-US" altLang="zh-TW" sz="1700" dirty="0">
                <a:cs typeface="Arial" panose="020B0604020202020204" pitchFamily="34" charset="0"/>
              </a:rPr>
              <a:t>CUHK Digital Repository – from CUHK </a:t>
            </a:r>
            <a:br>
              <a:rPr lang="en-US" altLang="zh-TW" sz="1700" dirty="0">
                <a:cs typeface="Arial" panose="020B0604020202020204" pitchFamily="34" charset="0"/>
              </a:rPr>
            </a:br>
            <a:r>
              <a:rPr lang="en-US" altLang="zh-TW" sz="1700" dirty="0">
                <a:cs typeface="Arial" panose="020B0604020202020204" pitchFamily="34" charset="0"/>
                <a:hlinkClick r:id="rId3"/>
              </a:rPr>
              <a:t>https://repository.lib.cuhk.edu.hk/</a:t>
            </a:r>
            <a:r>
              <a:rPr lang="en-US" altLang="zh-TW" sz="1700" dirty="0">
                <a:cs typeface="Arial" panose="020B0604020202020204" pitchFamily="34" charset="0"/>
              </a:rPr>
              <a:t>   </a:t>
            </a:r>
          </a:p>
          <a:p>
            <a:pPr eaLnBrk="1" hangingPunct="1">
              <a:buFont typeface="Arial" panose="020B0604020202020204" pitchFamily="34" charset="0"/>
              <a:buNone/>
            </a:pPr>
            <a:endParaRPr lang="en-US" altLang="zh-TW" sz="1700" dirty="0">
              <a:cs typeface="Arial" panose="020B0604020202020204" pitchFamily="34" charset="0"/>
            </a:endParaRPr>
          </a:p>
          <a:p>
            <a:pPr eaLnBrk="1" hangingPunct="1"/>
            <a:r>
              <a:rPr lang="en-US" altLang="zh-TW" sz="1700" dirty="0">
                <a:cs typeface="Arial" panose="020B0604020202020204" pitchFamily="34" charset="0"/>
              </a:rPr>
              <a:t>Elsie Tu Digital Collection – from HKBU</a:t>
            </a:r>
            <a:br>
              <a:rPr lang="en-US" altLang="zh-TW" sz="1700" dirty="0">
                <a:cs typeface="Arial" panose="020B0604020202020204" pitchFamily="34" charset="0"/>
              </a:rPr>
            </a:br>
            <a:r>
              <a:rPr lang="en-US" altLang="zh-TW" sz="1700" dirty="0">
                <a:cs typeface="Arial" panose="020B0604020202020204" pitchFamily="34" charset="0"/>
                <a:hlinkClick r:id="rId4"/>
              </a:rPr>
              <a:t>https://library.hkbu.edu.hk/collections/special-collections-archives/digitization-projects/elsie-tu-digital-collection/</a:t>
            </a:r>
            <a:r>
              <a:rPr lang="en-US" altLang="zh-TW" sz="1700" dirty="0">
                <a:cs typeface="Arial" panose="020B0604020202020204" pitchFamily="34" charset="0"/>
              </a:rPr>
              <a:t>  </a:t>
            </a:r>
          </a:p>
          <a:p>
            <a:pPr eaLnBrk="1" hangingPunct="1"/>
            <a:endParaRPr lang="en-US" altLang="zh-TW" sz="1700" dirty="0">
              <a:cs typeface="Arial" panose="020B0604020202020204" pitchFamily="34" charset="0"/>
            </a:endParaRPr>
          </a:p>
          <a:p>
            <a:pPr eaLnBrk="1" hangingPunct="1"/>
            <a:r>
              <a:rPr lang="en-US" altLang="zh-TW" sz="1700" dirty="0">
                <a:cs typeface="Arial" panose="020B0604020202020204" pitchFamily="34" charset="0"/>
              </a:rPr>
              <a:t>Multimedia Information System (MMIS) – from Hong Kong Public Libraries</a:t>
            </a:r>
            <a:br>
              <a:rPr lang="en-US" altLang="zh-TW" sz="1700" dirty="0">
                <a:cs typeface="Arial" panose="020B0604020202020204" pitchFamily="34" charset="0"/>
              </a:rPr>
            </a:br>
            <a:r>
              <a:rPr lang="en-US" altLang="zh-TW" sz="1700" dirty="0">
                <a:cs typeface="Arial" panose="020B0604020202020204" pitchFamily="34" charset="0"/>
                <a:hlinkClick r:id="rId5"/>
              </a:rPr>
              <a:t>https://mmis.hkpl.gov.hk/</a:t>
            </a:r>
            <a:r>
              <a:rPr lang="en-US" altLang="zh-TW" sz="1700" dirty="0">
                <a:cs typeface="Arial" panose="020B0604020202020204" pitchFamily="34" charset="0"/>
              </a:rPr>
              <a:t> </a:t>
            </a:r>
          </a:p>
          <a:p>
            <a:pPr eaLnBrk="1" hangingPunct="1"/>
            <a:endParaRPr lang="en-US" altLang="zh-TW" sz="1700" dirty="0">
              <a:cs typeface="Arial" panose="020B0604020202020204" pitchFamily="34" charset="0"/>
            </a:endParaRPr>
          </a:p>
          <a:p>
            <a:pPr eaLnBrk="1" hangingPunct="1"/>
            <a:r>
              <a:rPr lang="zh-TW" altLang="en-US" sz="1700" dirty="0">
                <a:cs typeface="Arial" panose="020B0604020202020204" pitchFamily="34" charset="0"/>
              </a:rPr>
              <a:t>中港電視電影資料庫 </a:t>
            </a:r>
            <a:r>
              <a:rPr lang="en-US" altLang="zh-TW" sz="1700" dirty="0">
                <a:cs typeface="Arial" panose="020B0604020202020204" pitchFamily="34" charset="0"/>
              </a:rPr>
              <a:t>– from HKBU</a:t>
            </a:r>
          </a:p>
          <a:p>
            <a:pPr eaLnBrk="1" hangingPunct="1"/>
            <a:r>
              <a:rPr lang="en-US" altLang="zh-TW" sz="1700" dirty="0">
                <a:cs typeface="Arial" panose="020B0604020202020204" pitchFamily="34" charset="0"/>
                <a:hlinkClick r:id="rId6"/>
              </a:rPr>
              <a:t>https://digital.lib.hkbu.edu.hk/film-tv/</a:t>
            </a:r>
            <a:r>
              <a:rPr lang="en-US" altLang="zh-TW" sz="1700" dirty="0">
                <a:cs typeface="Arial" panose="020B0604020202020204" pitchFamily="34" charset="0"/>
              </a:rPr>
              <a:t> </a:t>
            </a:r>
          </a:p>
          <a:p>
            <a:pPr eaLnBrk="1" hangingPunct="1"/>
            <a:endParaRPr lang="en-US" altLang="zh-TW" sz="1700" dirty="0">
              <a:cs typeface="Arial" panose="020B0604020202020204" pitchFamily="34" charset="0"/>
            </a:endParaRPr>
          </a:p>
          <a:p>
            <a:pPr eaLnBrk="1" hangingPunct="1"/>
            <a:r>
              <a:rPr lang="zh-TW" altLang="en-US" sz="1700" dirty="0">
                <a:cs typeface="Arial" panose="020B0604020202020204" pitchFamily="34" charset="0"/>
              </a:rPr>
              <a:t>華人剪報資料庫 </a:t>
            </a:r>
            <a:r>
              <a:rPr lang="en-HK" altLang="zh-TW" sz="1700" dirty="0">
                <a:cs typeface="Arial" panose="020B0604020202020204" pitchFamily="34" charset="0"/>
              </a:rPr>
              <a:t>– from HKBU</a:t>
            </a:r>
            <a:endParaRPr lang="en-US" altLang="zh-TW" sz="1700" dirty="0">
              <a:cs typeface="Arial" panose="020B0604020202020204" pitchFamily="34" charset="0"/>
            </a:endParaRPr>
          </a:p>
          <a:p>
            <a:pPr eaLnBrk="1" hangingPunct="1"/>
            <a:r>
              <a:rPr lang="en-US" altLang="zh-TW" sz="1700" dirty="0">
                <a:cs typeface="Arial" panose="020B0604020202020204" pitchFamily="34" charset="0"/>
                <a:hlinkClick r:id="rId7"/>
              </a:rPr>
              <a:t>https://digital.lib.hkbu.edu.hk/newsclipping/</a:t>
            </a:r>
            <a:r>
              <a:rPr lang="en-US" altLang="zh-TW" sz="1700" dirty="0">
                <a:cs typeface="Arial" panose="020B0604020202020204" pitchFamily="34" charset="0"/>
              </a:rPr>
              <a:t>  </a:t>
            </a:r>
          </a:p>
          <a:p>
            <a:pPr eaLnBrk="1" hangingPunct="1"/>
            <a:endParaRPr lang="en-US" altLang="zh-TW" sz="1700" dirty="0">
              <a:cs typeface="Arial" panose="020B0604020202020204" pitchFamily="34" charset="0"/>
            </a:endParaRPr>
          </a:p>
          <a:p>
            <a:pPr eaLnBrk="1" hangingPunct="1"/>
            <a:r>
              <a:rPr lang="zh-TW" altLang="en-US" sz="1700" dirty="0">
                <a:cs typeface="Arial" panose="020B0604020202020204" pitchFamily="34" charset="0"/>
              </a:rPr>
              <a:t>近代史數位資料庫 </a:t>
            </a:r>
            <a:r>
              <a:rPr lang="en-HK" altLang="zh-TW" sz="1700" dirty="0">
                <a:cs typeface="Arial" panose="020B0604020202020204" pitchFamily="34" charset="0"/>
              </a:rPr>
              <a:t>– </a:t>
            </a:r>
            <a:r>
              <a:rPr lang="en-US" altLang="zh-TW" sz="1700" dirty="0">
                <a:cs typeface="Arial" panose="020B0604020202020204" pitchFamily="34" charset="0"/>
              </a:rPr>
              <a:t>from</a:t>
            </a:r>
            <a:r>
              <a:rPr lang="en-HK" altLang="zh-TW" sz="1700" dirty="0">
                <a:cs typeface="Arial" panose="020B0604020202020204" pitchFamily="34" charset="0"/>
              </a:rPr>
              <a:t> Academia </a:t>
            </a:r>
            <a:r>
              <a:rPr lang="en-HK" altLang="zh-TW" sz="1700" dirty="0" err="1">
                <a:cs typeface="Arial" panose="020B0604020202020204" pitchFamily="34" charset="0"/>
              </a:rPr>
              <a:t>Sinica</a:t>
            </a:r>
            <a:endParaRPr lang="en-US" altLang="zh-TW" sz="1700" dirty="0">
              <a:cs typeface="Arial" panose="020B0604020202020204" pitchFamily="34" charset="0"/>
            </a:endParaRPr>
          </a:p>
          <a:p>
            <a:pPr eaLnBrk="1" hangingPunct="1"/>
            <a:r>
              <a:rPr lang="en-US" altLang="zh-TW" sz="1700" dirty="0">
                <a:cs typeface="Arial" panose="020B0604020202020204" pitchFamily="34" charset="0"/>
                <a:hlinkClick r:id="rId8"/>
              </a:rPr>
              <a:t>http://mhdb.mh.sinica.edu.tw/</a:t>
            </a:r>
            <a:endParaRPr lang="en-US" altLang="zh-TW" sz="1700" dirty="0">
              <a:cs typeface="Arial" panose="020B0604020202020204" pitchFamily="34" charset="0"/>
            </a:endParaRPr>
          </a:p>
        </p:txBody>
      </p:sp>
      <p:sp>
        <p:nvSpPr>
          <p:cNvPr id="65540" name="Rectangle 6">
            <a:extLst>
              <a:ext uri="{FF2B5EF4-FFF2-40B4-BE49-F238E27FC236}">
                <a16:creationId xmlns:a16="http://schemas.microsoft.com/office/drawing/2014/main" id="{7CD12CE8-F525-4751-9579-3F20D58D5935}"/>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96DDECF-7444-40E3-94C9-5933D041008E}" type="slidenum">
              <a:rPr lang="en-US" altLang="zh-TW" sz="1200" smtClean="0">
                <a:cs typeface="Arial" panose="020B0604020202020204" pitchFamily="34" charset="0"/>
              </a:rPr>
              <a:pPr/>
              <a:t>44</a:t>
            </a:fld>
            <a:endParaRPr lang="en-US" altLang="zh-TW" sz="1200">
              <a:cs typeface="Arial" panose="020B0604020202020204" pitchFamily="34" charset="0"/>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a:extLst>
              <a:ext uri="{FF2B5EF4-FFF2-40B4-BE49-F238E27FC236}">
                <a16:creationId xmlns:a16="http://schemas.microsoft.com/office/drawing/2014/main" id="{DC941CAA-341A-4E32-B8B8-13A4239036E2}"/>
              </a:ext>
            </a:extLst>
          </p:cNvPr>
          <p:cNvSpPr>
            <a:spLocks noGrp="1"/>
          </p:cNvSpPr>
          <p:nvPr>
            <p:ph idx="1"/>
          </p:nvPr>
        </p:nvSpPr>
        <p:spPr>
          <a:xfrm>
            <a:off x="827088" y="1628775"/>
            <a:ext cx="7705725" cy="4535488"/>
          </a:xfrm>
        </p:spPr>
        <p:txBody>
          <a:bodyPr/>
          <a:lstStyle/>
          <a:p>
            <a:pPr eaLnBrk="1" hangingPunct="1"/>
            <a:r>
              <a:rPr lang="en-US" altLang="zh-TW" sz="2200" dirty="0">
                <a:cs typeface="Arial" panose="020B0604020202020204" pitchFamily="34" charset="0"/>
              </a:rPr>
              <a:t>A full-text image database providing online access to pre-World War II issues of four major government publications, namely, </a:t>
            </a:r>
            <a:r>
              <a:rPr lang="en-US" altLang="zh-TW" sz="2200" dirty="0">
                <a:solidFill>
                  <a:srgbClr val="FF0000"/>
                </a:solidFill>
                <a:cs typeface="Arial" panose="020B0604020202020204" pitchFamily="34" charset="0"/>
              </a:rPr>
              <a:t>Administrative Report, Hong Kong Sessional Papers, Hong Kong Hansard and Hong Kong Government Gazette</a:t>
            </a:r>
            <a:r>
              <a:rPr lang="en-US" altLang="zh-TW" sz="2200" dirty="0">
                <a:cs typeface="Arial" panose="020B0604020202020204" pitchFamily="34" charset="0"/>
              </a:rPr>
              <a:t>. </a:t>
            </a:r>
          </a:p>
          <a:p>
            <a:pPr eaLnBrk="1" hangingPunct="1"/>
            <a:endParaRPr lang="en-US" altLang="zh-TW" sz="2200" dirty="0">
              <a:cs typeface="Arial" panose="020B0604020202020204" pitchFamily="34" charset="0"/>
            </a:endParaRPr>
          </a:p>
          <a:p>
            <a:pPr eaLnBrk="1" hangingPunct="1"/>
            <a:r>
              <a:rPr lang="en-US" altLang="zh-TW" sz="2200" dirty="0">
                <a:cs typeface="Arial" panose="020B0604020202020204" pitchFamily="34" charset="0"/>
              </a:rPr>
              <a:t>Contains a wide range of information, such as official notifications, proceedings of the Legislative Council, statistics, and reports of government departments and special committees, etc.</a:t>
            </a:r>
          </a:p>
          <a:p>
            <a:pPr eaLnBrk="1" hangingPunct="1"/>
            <a:endParaRPr lang="en-US" altLang="zh-TW" sz="2200" dirty="0">
              <a:cs typeface="Arial" panose="020B0604020202020204" pitchFamily="34" charset="0"/>
            </a:endParaRPr>
          </a:p>
          <a:p>
            <a:pPr eaLnBrk="1" hangingPunct="1"/>
            <a:r>
              <a:rPr lang="en-US" altLang="zh-TW" sz="2200" dirty="0">
                <a:cs typeface="Arial" panose="020B0604020202020204" pitchFamily="34" charset="0"/>
              </a:rPr>
              <a:t>Coverage: 1842-1941</a:t>
            </a:r>
          </a:p>
        </p:txBody>
      </p:sp>
      <p:sp>
        <p:nvSpPr>
          <p:cNvPr id="63491" name="Rectangle 2">
            <a:extLst>
              <a:ext uri="{FF2B5EF4-FFF2-40B4-BE49-F238E27FC236}">
                <a16:creationId xmlns:a16="http://schemas.microsoft.com/office/drawing/2014/main" id="{AD5395BE-BC42-4719-866D-B157785CB9CB}"/>
              </a:ext>
            </a:extLst>
          </p:cNvPr>
          <p:cNvSpPr txBox="1">
            <a:spLocks noChangeArrowheads="1"/>
          </p:cNvSpPr>
          <p:nvPr/>
        </p:nvSpPr>
        <p:spPr bwMode="auto">
          <a:xfrm>
            <a:off x="179388" y="377825"/>
            <a:ext cx="89281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Arial" charset="0"/>
                <a:ea typeface="微軟正黑體" pitchFamily="34" charset="-120"/>
              </a:defRPr>
            </a:lvl1pPr>
            <a:lvl2pPr marL="742950" indent="-285750" eaLnBrk="0" hangingPunct="0">
              <a:spcBef>
                <a:spcPct val="20000"/>
              </a:spcBef>
              <a:buFont typeface="Arial" charset="0"/>
              <a:buChar char="–"/>
              <a:defRPr sz="2800">
                <a:solidFill>
                  <a:schemeClr val="tx1"/>
                </a:solidFill>
                <a:latin typeface="Arial" charset="0"/>
                <a:ea typeface="微軟正黑體" pitchFamily="34" charset="-120"/>
              </a:defRPr>
            </a:lvl2pPr>
            <a:lvl3pPr marL="1143000" indent="-228600" eaLnBrk="0" hangingPunct="0">
              <a:spcBef>
                <a:spcPct val="20000"/>
              </a:spcBef>
              <a:buFont typeface="Arial" charset="0"/>
              <a:buChar char="•"/>
              <a:defRPr sz="2400">
                <a:solidFill>
                  <a:schemeClr val="tx1"/>
                </a:solidFill>
                <a:latin typeface="Arial" charset="0"/>
                <a:ea typeface="微軟正黑體" pitchFamily="34" charset="-120"/>
              </a:defRPr>
            </a:lvl3pPr>
            <a:lvl4pPr marL="1600200" indent="-228600" eaLnBrk="0" hangingPunct="0">
              <a:spcBef>
                <a:spcPct val="20000"/>
              </a:spcBef>
              <a:buFont typeface="Arial" charset="0"/>
              <a:buChar char="–"/>
              <a:defRPr sz="2000">
                <a:solidFill>
                  <a:schemeClr val="tx1"/>
                </a:solidFill>
                <a:latin typeface="Arial" charset="0"/>
                <a:ea typeface="微軟正黑體" pitchFamily="34" charset="-120"/>
              </a:defRPr>
            </a:lvl4pPr>
            <a:lvl5pPr marL="2057400" indent="-228600" eaLnBrk="0" hangingPunct="0">
              <a:spcBef>
                <a:spcPct val="20000"/>
              </a:spcBef>
              <a:buFont typeface="Arial" charset="0"/>
              <a:buChar char="»"/>
              <a:defRPr sz="2000">
                <a:solidFill>
                  <a:schemeClr val="tx1"/>
                </a:solidFill>
                <a:latin typeface="Arial" charset="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9pPr>
          </a:lstStyle>
          <a:p>
            <a:pPr algn="ctr" eaLnBrk="1" hangingPunct="1">
              <a:spcBef>
                <a:spcPct val="0"/>
              </a:spcBef>
              <a:buFontTx/>
              <a:buNone/>
              <a:defRPr/>
            </a:pPr>
            <a:r>
              <a:rPr kumimoji="0" lang="en-US" altLang="zh-TW" dirty="0">
                <a:latin typeface="+mj-lt"/>
                <a:ea typeface="新細明體" charset="-120"/>
                <a:cs typeface="Microsoft Sans Serif" pitchFamily="34" charset="0"/>
              </a:rPr>
              <a:t>Hong Kong Government Reports Online</a:t>
            </a:r>
            <a:br>
              <a:rPr kumimoji="0" lang="en-US" altLang="zh-TW" b="1" dirty="0">
                <a:solidFill>
                  <a:srgbClr val="3333CC"/>
                </a:solidFill>
                <a:latin typeface="+mj-lt"/>
                <a:ea typeface="新細明體" charset="-120"/>
                <a:cs typeface="Microsoft Sans Serif" pitchFamily="34" charset="0"/>
              </a:rPr>
            </a:br>
            <a:r>
              <a:rPr kumimoji="0" lang="en-US" altLang="zh-TW" sz="2000" b="1" dirty="0">
                <a:solidFill>
                  <a:srgbClr val="3333CC"/>
                </a:solidFill>
                <a:latin typeface="+mj-lt"/>
                <a:ea typeface="新細明體" charset="-120"/>
                <a:cs typeface="Microsoft Sans Serif" pitchFamily="34" charset="0"/>
                <a:hlinkClick r:id="rId2"/>
              </a:rPr>
              <a:t>https://sunzi.lib.hku.hk/hkgro/</a:t>
            </a:r>
            <a:r>
              <a:rPr kumimoji="0" lang="en-US" altLang="zh-TW" sz="2000" b="1" dirty="0">
                <a:solidFill>
                  <a:srgbClr val="3333CC"/>
                </a:solidFill>
                <a:latin typeface="+mj-lt"/>
                <a:ea typeface="新細明體" charset="-120"/>
                <a:cs typeface="Microsoft Sans Serif" pitchFamily="34" charset="0"/>
              </a:rPr>
              <a:t> </a:t>
            </a:r>
          </a:p>
        </p:txBody>
      </p:sp>
      <p:sp>
        <p:nvSpPr>
          <p:cNvPr id="66564" name="Rectangle 6">
            <a:extLst>
              <a:ext uri="{FF2B5EF4-FFF2-40B4-BE49-F238E27FC236}">
                <a16:creationId xmlns:a16="http://schemas.microsoft.com/office/drawing/2014/main" id="{B719A014-61DA-4231-8F5E-34536C50B428}"/>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5A0D14D-DA85-40A2-BDF2-133EF07B6648}" type="slidenum">
              <a:rPr lang="en-US" altLang="zh-TW" sz="1200" smtClean="0">
                <a:cs typeface="Arial" panose="020B0604020202020204" pitchFamily="34" charset="0"/>
              </a:rPr>
              <a:pPr/>
              <a:t>45</a:t>
            </a:fld>
            <a:endParaRPr lang="en-US" altLang="zh-TW" sz="120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a:extLst>
              <a:ext uri="{FF2B5EF4-FFF2-40B4-BE49-F238E27FC236}">
                <a16:creationId xmlns:a16="http://schemas.microsoft.com/office/drawing/2014/main" id="{C34D0FD9-1A59-4BE5-BDAC-5BA71462E26A}"/>
              </a:ext>
            </a:extLst>
          </p:cNvPr>
          <p:cNvSpPr txBox="1">
            <a:spLocks noChangeArrowheads="1"/>
          </p:cNvSpPr>
          <p:nvPr/>
        </p:nvSpPr>
        <p:spPr bwMode="auto">
          <a:xfrm>
            <a:off x="107950" y="188913"/>
            <a:ext cx="89281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Arial" charset="0"/>
                <a:ea typeface="微軟正黑體" pitchFamily="34" charset="-120"/>
              </a:defRPr>
            </a:lvl1pPr>
            <a:lvl2pPr marL="742950" indent="-285750" eaLnBrk="0" hangingPunct="0">
              <a:spcBef>
                <a:spcPct val="20000"/>
              </a:spcBef>
              <a:buFont typeface="Arial" charset="0"/>
              <a:buChar char="–"/>
              <a:defRPr sz="2800">
                <a:solidFill>
                  <a:schemeClr val="tx1"/>
                </a:solidFill>
                <a:latin typeface="Arial" charset="0"/>
                <a:ea typeface="微軟正黑體" pitchFamily="34" charset="-120"/>
              </a:defRPr>
            </a:lvl2pPr>
            <a:lvl3pPr marL="1143000" indent="-228600" eaLnBrk="0" hangingPunct="0">
              <a:spcBef>
                <a:spcPct val="20000"/>
              </a:spcBef>
              <a:buFont typeface="Arial" charset="0"/>
              <a:buChar char="•"/>
              <a:defRPr sz="2400">
                <a:solidFill>
                  <a:schemeClr val="tx1"/>
                </a:solidFill>
                <a:latin typeface="Arial" charset="0"/>
                <a:ea typeface="微軟正黑體" pitchFamily="34" charset="-120"/>
              </a:defRPr>
            </a:lvl3pPr>
            <a:lvl4pPr marL="1600200" indent="-228600" eaLnBrk="0" hangingPunct="0">
              <a:spcBef>
                <a:spcPct val="20000"/>
              </a:spcBef>
              <a:buFont typeface="Arial" charset="0"/>
              <a:buChar char="–"/>
              <a:defRPr sz="2000">
                <a:solidFill>
                  <a:schemeClr val="tx1"/>
                </a:solidFill>
                <a:latin typeface="Arial" charset="0"/>
                <a:ea typeface="微軟正黑體" pitchFamily="34" charset="-120"/>
              </a:defRPr>
            </a:lvl4pPr>
            <a:lvl5pPr marL="2057400" indent="-228600" eaLnBrk="0" hangingPunct="0">
              <a:spcBef>
                <a:spcPct val="20000"/>
              </a:spcBef>
              <a:buFont typeface="Arial" charset="0"/>
              <a:buChar char="»"/>
              <a:defRPr sz="2000">
                <a:solidFill>
                  <a:schemeClr val="tx1"/>
                </a:solidFill>
                <a:latin typeface="Arial" charset="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9pPr>
          </a:lstStyle>
          <a:p>
            <a:pPr algn="ctr" eaLnBrk="1" hangingPunct="1">
              <a:spcBef>
                <a:spcPct val="0"/>
              </a:spcBef>
              <a:buFontTx/>
              <a:buNone/>
              <a:defRPr/>
            </a:pPr>
            <a:r>
              <a:rPr kumimoji="0" lang="en-US" altLang="zh-TW" dirty="0">
                <a:latin typeface="+mj-lt"/>
                <a:ea typeface="新細明體" charset="-120"/>
                <a:cs typeface="Microsoft Sans Serif" pitchFamily="34" charset="0"/>
              </a:rPr>
              <a:t>Hong Kong Government Reports Online</a:t>
            </a:r>
            <a:endParaRPr kumimoji="0" lang="en-US" altLang="zh-TW" sz="2000" dirty="0">
              <a:latin typeface="+mj-lt"/>
              <a:ea typeface="新細明體" charset="-120"/>
              <a:cs typeface="Microsoft Sans Serif" pitchFamily="34" charset="0"/>
            </a:endParaRPr>
          </a:p>
        </p:txBody>
      </p:sp>
      <p:pic>
        <p:nvPicPr>
          <p:cNvPr id="66564" name="Content Placeholder 2">
            <a:extLst>
              <a:ext uri="{FF2B5EF4-FFF2-40B4-BE49-F238E27FC236}">
                <a16:creationId xmlns:a16="http://schemas.microsoft.com/office/drawing/2014/main" id="{73DCF0AC-6F2B-4DC3-8010-BC01D64A233E}"/>
              </a:ext>
            </a:extLst>
          </p:cNvPr>
          <p:cNvPicPr>
            <a:picLocks noGrp="1" noChangeAspect="1"/>
          </p:cNvPicPr>
          <p:nvPr>
            <p:ph idx="1"/>
          </p:nvPr>
        </p:nvPicPr>
        <p:blipFill>
          <a:blip r:embed="rId2"/>
          <a:srcRect/>
          <a:stretch>
            <a:fillRect/>
          </a:stretch>
        </p:blipFill>
        <p:spPr>
          <a:xfrm>
            <a:off x="1403350" y="1252538"/>
            <a:ext cx="6470650" cy="5256212"/>
          </a:xfrm>
          <a:effectLst>
            <a:outerShdw blurRad="190500" algn="tl" rotWithShape="0">
              <a:srgbClr val="000000">
                <a:alpha val="70000"/>
              </a:srgbClr>
            </a:outerShdw>
          </a:effectLst>
        </p:spPr>
      </p:pic>
      <p:sp>
        <p:nvSpPr>
          <p:cNvPr id="67588" name="Rectangle 6">
            <a:extLst>
              <a:ext uri="{FF2B5EF4-FFF2-40B4-BE49-F238E27FC236}">
                <a16:creationId xmlns:a16="http://schemas.microsoft.com/office/drawing/2014/main" id="{E36E7AD9-E7D0-4E2F-B669-EEE678D5D264}"/>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149EAAE-8E45-4218-B984-25BBA288FC7A}" type="slidenum">
              <a:rPr lang="en-US" altLang="zh-TW" sz="1200" smtClean="0">
                <a:cs typeface="Arial" panose="020B0604020202020204" pitchFamily="34" charset="0"/>
              </a:rPr>
              <a:pPr/>
              <a:t>46</a:t>
            </a:fld>
            <a:endParaRPr lang="en-US" altLang="zh-TW" sz="120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2">
            <a:extLst>
              <a:ext uri="{FF2B5EF4-FFF2-40B4-BE49-F238E27FC236}">
                <a16:creationId xmlns:a16="http://schemas.microsoft.com/office/drawing/2014/main" id="{5AD7DAF9-51F1-4C90-947B-D3B93A882A90}"/>
              </a:ext>
            </a:extLst>
          </p:cNvPr>
          <p:cNvPicPr>
            <a:picLocks noChangeAspect="1" noChangeArrowheads="1"/>
          </p:cNvPicPr>
          <p:nvPr/>
        </p:nvPicPr>
        <p:blipFill>
          <a:blip r:embed="rId2"/>
          <a:srcRect/>
          <a:stretch>
            <a:fillRect/>
          </a:stretch>
        </p:blipFill>
        <p:spPr bwMode="auto">
          <a:xfrm>
            <a:off x="3924300" y="260350"/>
            <a:ext cx="5054600" cy="5308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3">
            <a:extLst>
              <a:ext uri="{FF2B5EF4-FFF2-40B4-BE49-F238E27FC236}">
                <a16:creationId xmlns:a16="http://schemas.microsoft.com/office/drawing/2014/main" id="{16F8293B-AEDF-45C6-BF09-A8EECB8EAB00}"/>
              </a:ext>
            </a:extLst>
          </p:cNvPr>
          <p:cNvPicPr>
            <a:picLocks noChangeAspect="1" noChangeArrowheads="1"/>
          </p:cNvPicPr>
          <p:nvPr/>
        </p:nvPicPr>
        <p:blipFill>
          <a:blip r:embed="rId3"/>
          <a:srcRect/>
          <a:stretch>
            <a:fillRect/>
          </a:stretch>
        </p:blipFill>
        <p:spPr bwMode="auto">
          <a:xfrm>
            <a:off x="107950" y="2122488"/>
            <a:ext cx="6262688" cy="43164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12" name="矩形 1">
            <a:extLst>
              <a:ext uri="{FF2B5EF4-FFF2-40B4-BE49-F238E27FC236}">
                <a16:creationId xmlns:a16="http://schemas.microsoft.com/office/drawing/2014/main" id="{70A0C9C3-ADD1-4D58-AB15-B25F6764618C}"/>
              </a:ext>
            </a:extLst>
          </p:cNvPr>
          <p:cNvSpPr>
            <a:spLocks noChangeArrowheads="1"/>
          </p:cNvSpPr>
          <p:nvPr/>
        </p:nvSpPr>
        <p:spPr bwMode="auto">
          <a:xfrm>
            <a:off x="611188" y="1258888"/>
            <a:ext cx="3154362"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600" dirty="0">
                <a:cs typeface="Arial" panose="020B0604020202020204" pitchFamily="34" charset="0"/>
              </a:rPr>
              <a:t>Example: Search the population statistics of 1940 from </a:t>
            </a:r>
            <a:r>
              <a:rPr lang="en-US" altLang="zh-TW" sz="1600" i="1" dirty="0">
                <a:cs typeface="Arial" panose="020B0604020202020204" pitchFamily="34" charset="0"/>
              </a:rPr>
              <a:t>Blue Book </a:t>
            </a:r>
            <a:endParaRPr lang="zh-HK" altLang="en-US" sz="1600" i="1" dirty="0">
              <a:cs typeface="Arial" panose="020B0604020202020204" pitchFamily="34" charset="0"/>
            </a:endParaRPr>
          </a:p>
        </p:txBody>
      </p:sp>
      <p:sp>
        <p:nvSpPr>
          <p:cNvPr id="6" name="Rectangle 15">
            <a:extLst>
              <a:ext uri="{FF2B5EF4-FFF2-40B4-BE49-F238E27FC236}">
                <a16:creationId xmlns:a16="http://schemas.microsoft.com/office/drawing/2014/main" id="{078F199A-B3D9-497C-AAC4-C7DFEFD67A4F}"/>
              </a:ext>
            </a:extLst>
          </p:cNvPr>
          <p:cNvSpPr>
            <a:spLocks noChangeArrowheads="1"/>
          </p:cNvSpPr>
          <p:nvPr/>
        </p:nvSpPr>
        <p:spPr bwMode="auto">
          <a:xfrm>
            <a:off x="8216900" y="1233488"/>
            <a:ext cx="603250" cy="215900"/>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pic>
        <p:nvPicPr>
          <p:cNvPr id="68614" name="Picture 12" descr="MC900439805[1]">
            <a:extLst>
              <a:ext uri="{FF2B5EF4-FFF2-40B4-BE49-F238E27FC236}">
                <a16:creationId xmlns:a16="http://schemas.microsoft.com/office/drawing/2014/main" id="{CFBC17E4-696D-4E31-B9D7-AF5722A89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988" y="3357563"/>
            <a:ext cx="79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Rectangle 6">
            <a:extLst>
              <a:ext uri="{FF2B5EF4-FFF2-40B4-BE49-F238E27FC236}">
                <a16:creationId xmlns:a16="http://schemas.microsoft.com/office/drawing/2014/main" id="{705BCC2E-D04D-4C87-92FB-6C439B275269}"/>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98439E6-3B28-4414-98FC-9EFC339B8E43}" type="slidenum">
              <a:rPr lang="en-US" altLang="zh-TW" sz="1200" smtClean="0">
                <a:cs typeface="Arial" panose="020B0604020202020204" pitchFamily="34" charset="0"/>
              </a:rPr>
              <a:pPr/>
              <a:t>47</a:t>
            </a:fld>
            <a:endParaRPr lang="en-US" altLang="zh-TW" sz="120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FC9EE051-E7B4-4AD5-82C9-C996401BDF02}"/>
              </a:ext>
            </a:extLst>
          </p:cNvPr>
          <p:cNvSpPr txBox="1">
            <a:spLocks noChangeArrowheads="1"/>
          </p:cNvSpPr>
          <p:nvPr/>
        </p:nvSpPr>
        <p:spPr bwMode="auto">
          <a:xfrm>
            <a:off x="-3565525" y="1773238"/>
            <a:ext cx="8928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endParaRPr kumimoji="0" lang="en-US" altLang="zh-TW" sz="3200" b="1">
              <a:solidFill>
                <a:srgbClr val="3333CC"/>
              </a:solidFill>
              <a:latin typeface="Microsoft Sans Serif" panose="020B0604020202020204" pitchFamily="34" charset="0"/>
              <a:cs typeface="Microsoft Sans Serif" panose="020B0604020202020204" pitchFamily="34" charset="0"/>
            </a:endParaRPr>
          </a:p>
        </p:txBody>
      </p:sp>
      <p:sp>
        <p:nvSpPr>
          <p:cNvPr id="69635" name="Rectangle 3">
            <a:extLst>
              <a:ext uri="{FF2B5EF4-FFF2-40B4-BE49-F238E27FC236}">
                <a16:creationId xmlns:a16="http://schemas.microsoft.com/office/drawing/2014/main" id="{F69AE48E-5FAE-4398-B3FA-EA9E8EFFF4C9}"/>
              </a:ext>
            </a:extLst>
          </p:cNvPr>
          <p:cNvSpPr>
            <a:spLocks noGrp="1"/>
          </p:cNvSpPr>
          <p:nvPr>
            <p:ph idx="1"/>
          </p:nvPr>
        </p:nvSpPr>
        <p:spPr>
          <a:xfrm>
            <a:off x="250825" y="1196975"/>
            <a:ext cx="8688388" cy="1766888"/>
          </a:xfrm>
        </p:spPr>
        <p:txBody>
          <a:bodyPr/>
          <a:lstStyle/>
          <a:p>
            <a:pPr eaLnBrk="1" hangingPunct="1">
              <a:lnSpc>
                <a:spcPct val="90000"/>
              </a:lnSpc>
            </a:pPr>
            <a:r>
              <a:rPr lang="en-US" altLang="zh-TW" sz="1800" dirty="0">
                <a:cs typeface="Arial" panose="020B0604020202020204" pitchFamily="34" charset="0"/>
              </a:rPr>
              <a:t>A full-text image database providing access to selected academic and professional journals, both in English and Chinese, published in Hong Kong</a:t>
            </a:r>
          </a:p>
          <a:p>
            <a:pPr eaLnBrk="1" hangingPunct="1">
              <a:lnSpc>
                <a:spcPct val="90000"/>
              </a:lnSpc>
            </a:pPr>
            <a:r>
              <a:rPr lang="en-US" altLang="zh-TW" sz="1800" dirty="0">
                <a:cs typeface="Arial" panose="020B0604020202020204" pitchFamily="34" charset="0"/>
              </a:rPr>
              <a:t>Covers a wide range of disciplines including law, medicine and education, with the earliest issues going back to 1872</a:t>
            </a:r>
          </a:p>
          <a:p>
            <a:pPr eaLnBrk="1" hangingPunct="1">
              <a:lnSpc>
                <a:spcPct val="90000"/>
              </a:lnSpc>
            </a:pPr>
            <a:r>
              <a:rPr lang="en-US" altLang="zh-TW" sz="1800" dirty="0">
                <a:cs typeface="Arial" panose="020B0604020202020204" pitchFamily="34" charset="0"/>
              </a:rPr>
              <a:t>Provides more than 491,290 images from over 60 titles</a:t>
            </a:r>
          </a:p>
          <a:p>
            <a:pPr eaLnBrk="1" hangingPunct="1">
              <a:lnSpc>
                <a:spcPct val="90000"/>
              </a:lnSpc>
              <a:buFont typeface="Wingdings 2" panose="05020102010507070707" pitchFamily="18" charset="2"/>
              <a:buChar char=""/>
            </a:pPr>
            <a:endParaRPr lang="en-US" altLang="zh-TW" sz="1800" dirty="0">
              <a:cs typeface="Arial" panose="020B0604020202020204" pitchFamily="34" charset="0"/>
            </a:endParaRPr>
          </a:p>
          <a:p>
            <a:pPr eaLnBrk="1" hangingPunct="1">
              <a:lnSpc>
                <a:spcPct val="90000"/>
              </a:lnSpc>
              <a:buFont typeface="Wingdings 2" panose="05020102010507070707" pitchFamily="18" charset="2"/>
              <a:buChar char=""/>
            </a:pPr>
            <a:endParaRPr lang="en-US" altLang="zh-TW" sz="1800" dirty="0">
              <a:cs typeface="Arial" panose="020B0604020202020204" pitchFamily="34" charset="0"/>
            </a:endParaRPr>
          </a:p>
        </p:txBody>
      </p:sp>
      <p:sp>
        <p:nvSpPr>
          <p:cNvPr id="65540" name="Rectangle 2">
            <a:extLst>
              <a:ext uri="{FF2B5EF4-FFF2-40B4-BE49-F238E27FC236}">
                <a16:creationId xmlns:a16="http://schemas.microsoft.com/office/drawing/2014/main" id="{6CE2DBC4-F550-4BEB-916C-F6DE359377A0}"/>
              </a:ext>
            </a:extLst>
          </p:cNvPr>
          <p:cNvSpPr txBox="1">
            <a:spLocks noChangeArrowheads="1"/>
          </p:cNvSpPr>
          <p:nvPr/>
        </p:nvSpPr>
        <p:spPr bwMode="auto">
          <a:xfrm>
            <a:off x="107950" y="188913"/>
            <a:ext cx="89281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Arial" charset="0"/>
                <a:ea typeface="微軟正黑體" pitchFamily="34" charset="-120"/>
              </a:defRPr>
            </a:lvl1pPr>
            <a:lvl2pPr marL="742950" indent="-285750" eaLnBrk="0" hangingPunct="0">
              <a:spcBef>
                <a:spcPct val="20000"/>
              </a:spcBef>
              <a:buFont typeface="Arial" charset="0"/>
              <a:buChar char="–"/>
              <a:defRPr sz="2800">
                <a:solidFill>
                  <a:schemeClr val="tx1"/>
                </a:solidFill>
                <a:latin typeface="Arial" charset="0"/>
                <a:ea typeface="微軟正黑體" pitchFamily="34" charset="-120"/>
              </a:defRPr>
            </a:lvl2pPr>
            <a:lvl3pPr marL="1143000" indent="-228600" eaLnBrk="0" hangingPunct="0">
              <a:spcBef>
                <a:spcPct val="20000"/>
              </a:spcBef>
              <a:buFont typeface="Arial" charset="0"/>
              <a:buChar char="•"/>
              <a:defRPr sz="2400">
                <a:solidFill>
                  <a:schemeClr val="tx1"/>
                </a:solidFill>
                <a:latin typeface="Arial" charset="0"/>
                <a:ea typeface="微軟正黑體" pitchFamily="34" charset="-120"/>
              </a:defRPr>
            </a:lvl3pPr>
            <a:lvl4pPr marL="1600200" indent="-228600" eaLnBrk="0" hangingPunct="0">
              <a:spcBef>
                <a:spcPct val="20000"/>
              </a:spcBef>
              <a:buFont typeface="Arial" charset="0"/>
              <a:buChar char="–"/>
              <a:defRPr sz="2000">
                <a:solidFill>
                  <a:schemeClr val="tx1"/>
                </a:solidFill>
                <a:latin typeface="Arial" charset="0"/>
                <a:ea typeface="微軟正黑體" pitchFamily="34" charset="-120"/>
              </a:defRPr>
            </a:lvl4pPr>
            <a:lvl5pPr marL="2057400" indent="-228600" eaLnBrk="0" hangingPunct="0">
              <a:spcBef>
                <a:spcPct val="20000"/>
              </a:spcBef>
              <a:buFont typeface="Arial" charset="0"/>
              <a:buChar char="»"/>
              <a:defRPr sz="2000">
                <a:solidFill>
                  <a:schemeClr val="tx1"/>
                </a:solidFill>
                <a:latin typeface="Arial" charset="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9pPr>
          </a:lstStyle>
          <a:p>
            <a:pPr algn="ctr" eaLnBrk="1" hangingPunct="1">
              <a:spcBef>
                <a:spcPct val="0"/>
              </a:spcBef>
              <a:buFontTx/>
              <a:buNone/>
              <a:defRPr/>
            </a:pPr>
            <a:r>
              <a:rPr kumimoji="0" lang="en-US" altLang="zh-TW" sz="3600" dirty="0">
                <a:latin typeface="+mj-lt"/>
                <a:ea typeface="新細明體" charset="-120"/>
                <a:cs typeface="Microsoft Sans Serif" pitchFamily="34" charset="0"/>
              </a:rPr>
              <a:t>Hong Kong Journals Online</a:t>
            </a:r>
            <a:br>
              <a:rPr kumimoji="0" lang="en-US" altLang="zh-TW" b="1" dirty="0">
                <a:solidFill>
                  <a:srgbClr val="3333CC"/>
                </a:solidFill>
                <a:latin typeface="+mj-lt"/>
                <a:ea typeface="新細明體" charset="-120"/>
                <a:cs typeface="Microsoft Sans Serif" pitchFamily="34" charset="0"/>
              </a:rPr>
            </a:br>
            <a:r>
              <a:rPr kumimoji="0" lang="en-US" altLang="zh-TW" sz="2200" b="1" dirty="0">
                <a:solidFill>
                  <a:srgbClr val="3333CC"/>
                </a:solidFill>
                <a:latin typeface="+mj-lt"/>
                <a:ea typeface="新細明體" charset="-120"/>
                <a:cs typeface="Microsoft Sans Serif" pitchFamily="34" charset="0"/>
                <a:hlinkClick r:id="rId2"/>
              </a:rPr>
              <a:t>https://hkjo.lib.hku.hk/</a:t>
            </a:r>
            <a:r>
              <a:rPr kumimoji="0" lang="en-US" altLang="zh-TW" sz="2200" b="1" dirty="0">
                <a:solidFill>
                  <a:srgbClr val="3333CC"/>
                </a:solidFill>
                <a:latin typeface="+mj-lt"/>
                <a:ea typeface="新細明體" charset="-120"/>
                <a:cs typeface="Microsoft Sans Serif" pitchFamily="34" charset="0"/>
              </a:rPr>
              <a:t> </a:t>
            </a:r>
          </a:p>
        </p:txBody>
      </p:sp>
      <p:pic>
        <p:nvPicPr>
          <p:cNvPr id="36870" name="Picture 7">
            <a:extLst>
              <a:ext uri="{FF2B5EF4-FFF2-40B4-BE49-F238E27FC236}">
                <a16:creationId xmlns:a16="http://schemas.microsoft.com/office/drawing/2014/main" id="{82AA5F92-4A46-418C-9AB0-55E4CC22DF9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3728" y="2838280"/>
            <a:ext cx="5574431" cy="38255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8" name="Rectangle 6">
            <a:extLst>
              <a:ext uri="{FF2B5EF4-FFF2-40B4-BE49-F238E27FC236}">
                <a16:creationId xmlns:a16="http://schemas.microsoft.com/office/drawing/2014/main" id="{B8855130-BA51-4533-B1FB-8430AE83E9AF}"/>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6619DB9-006B-4A53-9C37-9D008CED5951}" type="slidenum">
              <a:rPr lang="en-US" altLang="zh-TW" sz="1200" smtClean="0">
                <a:cs typeface="Arial" panose="020B0604020202020204" pitchFamily="34" charset="0"/>
              </a:rPr>
              <a:pPr/>
              <a:t>48</a:t>
            </a:fld>
            <a:endParaRPr lang="en-US" altLang="zh-TW" sz="120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a:extLst>
              <a:ext uri="{FF2B5EF4-FFF2-40B4-BE49-F238E27FC236}">
                <a16:creationId xmlns:a16="http://schemas.microsoft.com/office/drawing/2014/main" id="{665F628E-6563-4019-8D1D-B4F670627687}"/>
              </a:ext>
            </a:extLst>
          </p:cNvPr>
          <p:cNvSpPr txBox="1">
            <a:spLocks noChangeArrowheads="1"/>
          </p:cNvSpPr>
          <p:nvPr/>
        </p:nvSpPr>
        <p:spPr bwMode="auto">
          <a:xfrm>
            <a:off x="565720" y="476250"/>
            <a:ext cx="832676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Arial" charset="0"/>
                <a:ea typeface="微軟正黑體" pitchFamily="34" charset="-120"/>
              </a:defRPr>
            </a:lvl1pPr>
            <a:lvl2pPr marL="742950" indent="-285750" eaLnBrk="0" hangingPunct="0">
              <a:spcBef>
                <a:spcPct val="20000"/>
              </a:spcBef>
              <a:buFont typeface="Arial" charset="0"/>
              <a:buChar char="–"/>
              <a:defRPr sz="2800">
                <a:solidFill>
                  <a:schemeClr val="tx1"/>
                </a:solidFill>
                <a:latin typeface="Arial" charset="0"/>
                <a:ea typeface="微軟正黑體" pitchFamily="34" charset="-120"/>
              </a:defRPr>
            </a:lvl2pPr>
            <a:lvl3pPr marL="1143000" indent="-228600" eaLnBrk="0" hangingPunct="0">
              <a:spcBef>
                <a:spcPct val="20000"/>
              </a:spcBef>
              <a:buFont typeface="Arial" charset="0"/>
              <a:buChar char="•"/>
              <a:defRPr sz="2400">
                <a:solidFill>
                  <a:schemeClr val="tx1"/>
                </a:solidFill>
                <a:latin typeface="Arial" charset="0"/>
                <a:ea typeface="微軟正黑體" pitchFamily="34" charset="-120"/>
              </a:defRPr>
            </a:lvl3pPr>
            <a:lvl4pPr marL="1600200" indent="-228600" eaLnBrk="0" hangingPunct="0">
              <a:spcBef>
                <a:spcPct val="20000"/>
              </a:spcBef>
              <a:buFont typeface="Arial" charset="0"/>
              <a:buChar char="–"/>
              <a:defRPr sz="2000">
                <a:solidFill>
                  <a:schemeClr val="tx1"/>
                </a:solidFill>
                <a:latin typeface="Arial" charset="0"/>
                <a:ea typeface="微軟正黑體" pitchFamily="34" charset="-120"/>
              </a:defRPr>
            </a:lvl4pPr>
            <a:lvl5pPr marL="2057400" indent="-228600" eaLnBrk="0" hangingPunct="0">
              <a:spcBef>
                <a:spcPct val="20000"/>
              </a:spcBef>
              <a:buFont typeface="Arial" charset="0"/>
              <a:buChar char="»"/>
              <a:defRPr sz="2000">
                <a:solidFill>
                  <a:schemeClr val="tx1"/>
                </a:solidFill>
                <a:latin typeface="Arial" charset="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9pPr>
          </a:lstStyle>
          <a:p>
            <a:pPr eaLnBrk="1" hangingPunct="1">
              <a:spcBef>
                <a:spcPct val="0"/>
              </a:spcBef>
              <a:buFontTx/>
              <a:buNone/>
              <a:defRPr/>
            </a:pPr>
            <a:r>
              <a:rPr kumimoji="0" lang="en-US" altLang="zh-TW" sz="2600" dirty="0">
                <a:latin typeface="+mj-lt"/>
                <a:ea typeface="新細明體" charset="-120"/>
                <a:cs typeface="Microsoft Sans Serif" pitchFamily="34" charset="0"/>
              </a:rPr>
              <a:t>Example: </a:t>
            </a:r>
            <a:r>
              <a:rPr kumimoji="0" lang="en-US" altLang="zh-TW" sz="2600" i="1" dirty="0">
                <a:latin typeface="+mj-lt"/>
                <a:ea typeface="新細明體" charset="-120"/>
                <a:cs typeface="Microsoft Sans Serif" pitchFamily="34" charset="0"/>
              </a:rPr>
              <a:t>Journal of the Hong Kong Branch of the Royal Asiatic Society</a:t>
            </a:r>
          </a:p>
        </p:txBody>
      </p:sp>
      <p:pic>
        <p:nvPicPr>
          <p:cNvPr id="2" name="Picture 1">
            <a:extLst>
              <a:ext uri="{FF2B5EF4-FFF2-40B4-BE49-F238E27FC236}">
                <a16:creationId xmlns:a16="http://schemas.microsoft.com/office/drawing/2014/main" id="{3C986146-EC56-4B69-B521-F7DAAB68D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665" y="1268238"/>
            <a:ext cx="7584869" cy="5545138"/>
          </a:xfrm>
          <a:prstGeom prst="rect">
            <a:avLst/>
          </a:prstGeom>
          <a:ln>
            <a:noFill/>
          </a:ln>
          <a:effectLst>
            <a:outerShdw blurRad="190500" algn="tl" rotWithShape="0">
              <a:srgbClr val="000000">
                <a:alpha val="70000"/>
              </a:srgbClr>
            </a:outerShdw>
          </a:effectLst>
        </p:spPr>
      </p:pic>
      <p:sp>
        <p:nvSpPr>
          <p:cNvPr id="70660" name="Rectangle 6">
            <a:extLst>
              <a:ext uri="{FF2B5EF4-FFF2-40B4-BE49-F238E27FC236}">
                <a16:creationId xmlns:a16="http://schemas.microsoft.com/office/drawing/2014/main" id="{B7663ADC-36A8-4D5C-93FC-F0C47300D797}"/>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F7D5E26-F2D1-451D-952D-8BD2754FFD0B}" type="slidenum">
              <a:rPr lang="en-US" altLang="zh-TW" sz="1200" smtClean="0">
                <a:cs typeface="Arial" panose="020B0604020202020204" pitchFamily="34" charset="0"/>
              </a:rPr>
              <a:pPr/>
              <a:t>49</a:t>
            </a:fld>
            <a:endParaRPr lang="en-US" altLang="zh-TW" sz="120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8421D29-3EAC-42F2-BE25-37103C4CEC14}"/>
              </a:ext>
            </a:extLst>
          </p:cNvPr>
          <p:cNvSpPr>
            <a:spLocks noGrp="1"/>
          </p:cNvSpPr>
          <p:nvPr>
            <p:ph type="title"/>
          </p:nvPr>
        </p:nvSpPr>
        <p:spPr>
          <a:xfrm>
            <a:off x="827088" y="620713"/>
            <a:ext cx="8137525" cy="942975"/>
          </a:xfrm>
        </p:spPr>
        <p:txBody>
          <a:bodyPr/>
          <a:lstStyle/>
          <a:p>
            <a:pPr eaLnBrk="1" hangingPunct="1"/>
            <a:r>
              <a:rPr lang="en-US" altLang="en-US">
                <a:ea typeface="微軟正黑體" panose="020B0604030504040204" pitchFamily="34" charset="-120"/>
              </a:rPr>
              <a:t>Hong Kong History in iSearch</a:t>
            </a:r>
          </a:p>
        </p:txBody>
      </p:sp>
      <p:sp>
        <p:nvSpPr>
          <p:cNvPr id="23557" name="Rectangle 6">
            <a:extLst>
              <a:ext uri="{FF2B5EF4-FFF2-40B4-BE49-F238E27FC236}">
                <a16:creationId xmlns:a16="http://schemas.microsoft.com/office/drawing/2014/main" id="{85BE635C-74CC-4478-B816-86436BE98C45}"/>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7268604-5E8E-4CCB-9979-3206D9CC5965}" type="slidenum">
              <a:rPr lang="en-US" altLang="zh-TW" sz="1200" smtClean="0">
                <a:cs typeface="Arial" panose="020B0604020202020204" pitchFamily="34" charset="0"/>
              </a:rPr>
              <a:pPr/>
              <a:t>5</a:t>
            </a:fld>
            <a:endParaRPr lang="en-US" altLang="zh-TW" sz="1200">
              <a:cs typeface="Arial" panose="020B0604020202020204" pitchFamily="34" charset="0"/>
            </a:endParaRPr>
          </a:p>
        </p:txBody>
      </p:sp>
      <p:sp>
        <p:nvSpPr>
          <p:cNvPr id="4" name="Rectangle: Rounded Corners 3">
            <a:extLst>
              <a:ext uri="{FF2B5EF4-FFF2-40B4-BE49-F238E27FC236}">
                <a16:creationId xmlns:a16="http://schemas.microsoft.com/office/drawing/2014/main" id="{5692FA2E-291D-4A16-8C42-C722865A16B5}"/>
              </a:ext>
            </a:extLst>
          </p:cNvPr>
          <p:cNvSpPr/>
          <p:nvPr/>
        </p:nvSpPr>
        <p:spPr>
          <a:xfrm>
            <a:off x="1115616" y="2924944"/>
            <a:ext cx="1656184"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 subjects to focus on specific areas</a:t>
            </a:r>
          </a:p>
        </p:txBody>
      </p:sp>
      <p:pic>
        <p:nvPicPr>
          <p:cNvPr id="5" name="Picture 4">
            <a:extLst>
              <a:ext uri="{FF2B5EF4-FFF2-40B4-BE49-F238E27FC236}">
                <a16:creationId xmlns:a16="http://schemas.microsoft.com/office/drawing/2014/main" id="{D3BCBECE-6C02-437A-93B2-DCD972D2B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463" y="1433759"/>
            <a:ext cx="2333625" cy="5261111"/>
          </a:xfrm>
          <a:prstGeom prst="rect">
            <a:avLst/>
          </a:prstGeom>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DF0CCC02-CB96-4D04-BDC4-8E11C8F30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148" y="1406523"/>
            <a:ext cx="2124644" cy="5288347"/>
          </a:xfrm>
          <a:prstGeom prst="rect">
            <a:avLst/>
          </a:prstGeom>
          <a:effectLst>
            <a:outerShdw blurRad="50800" dist="38100" dir="8100000" algn="tr" rotWithShape="0">
              <a:prstClr val="black">
                <a:alpha val="40000"/>
              </a:prst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806AD3D-BA2E-4CEC-AFB0-8A64D26770F4}"/>
              </a:ext>
            </a:extLst>
          </p:cNvPr>
          <p:cNvPicPr>
            <a:picLocks noChangeAspect="1"/>
          </p:cNvPicPr>
          <p:nvPr/>
        </p:nvPicPr>
        <p:blipFill>
          <a:blip r:embed="rId3"/>
          <a:stretch>
            <a:fillRect/>
          </a:stretch>
        </p:blipFill>
        <p:spPr>
          <a:xfrm>
            <a:off x="214313" y="871538"/>
            <a:ext cx="3962400" cy="3438525"/>
          </a:xfrm>
          <a:prstGeom prst="rect">
            <a:avLst/>
          </a:prstGeom>
          <a:ln>
            <a:noFill/>
          </a:ln>
          <a:effectLst>
            <a:outerShdw blurRad="190500" algn="tl" rotWithShape="0">
              <a:srgbClr val="000000">
                <a:alpha val="70000"/>
              </a:srgbClr>
            </a:outerShdw>
          </a:effectLst>
        </p:spPr>
      </p:pic>
      <p:pic>
        <p:nvPicPr>
          <p:cNvPr id="3" name="圖片 2">
            <a:extLst>
              <a:ext uri="{FF2B5EF4-FFF2-40B4-BE49-F238E27FC236}">
                <a16:creationId xmlns:a16="http://schemas.microsoft.com/office/drawing/2014/main" id="{225B72EE-3753-4C27-9F86-18C5B9EEA8D6}"/>
              </a:ext>
            </a:extLst>
          </p:cNvPr>
          <p:cNvPicPr>
            <a:picLocks noChangeAspect="1"/>
          </p:cNvPicPr>
          <p:nvPr/>
        </p:nvPicPr>
        <p:blipFill>
          <a:blip r:embed="rId4"/>
          <a:stretch>
            <a:fillRect/>
          </a:stretch>
        </p:blipFill>
        <p:spPr>
          <a:xfrm>
            <a:off x="2339975" y="1541463"/>
            <a:ext cx="3802063" cy="4206875"/>
          </a:xfrm>
          <a:prstGeom prst="rect">
            <a:avLst/>
          </a:prstGeom>
          <a:ln>
            <a:noFill/>
          </a:ln>
          <a:effectLst>
            <a:outerShdw blurRad="190500" algn="tl" rotWithShape="0">
              <a:srgbClr val="000000">
                <a:alpha val="70000"/>
              </a:srgbClr>
            </a:outerShdw>
          </a:effectLst>
        </p:spPr>
      </p:pic>
      <p:pic>
        <p:nvPicPr>
          <p:cNvPr id="18436" name="Picture 13">
            <a:extLst>
              <a:ext uri="{FF2B5EF4-FFF2-40B4-BE49-F238E27FC236}">
                <a16:creationId xmlns:a16="http://schemas.microsoft.com/office/drawing/2014/main" id="{814CFB9F-24B8-45D2-9C21-899AEB33843F}"/>
              </a:ext>
            </a:extLst>
          </p:cNvPr>
          <p:cNvPicPr>
            <a:picLocks noChangeAspect="1" noChangeArrowheads="1"/>
          </p:cNvPicPr>
          <p:nvPr/>
        </p:nvPicPr>
        <p:blipFill rotWithShape="1">
          <a:blip r:embed="rId5"/>
          <a:srcRect r="2745"/>
          <a:stretch/>
        </p:blipFill>
        <p:spPr bwMode="auto">
          <a:xfrm>
            <a:off x="5335588" y="2332038"/>
            <a:ext cx="3844925" cy="41211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5" name="Picture 13" descr="MC900439805[1]">
            <a:extLst>
              <a:ext uri="{FF2B5EF4-FFF2-40B4-BE49-F238E27FC236}">
                <a16:creationId xmlns:a16="http://schemas.microsoft.com/office/drawing/2014/main" id="{F627D822-8813-4F9E-BB90-F761ABD434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8175" y="2060575"/>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14" descr="MC900439805[1]">
            <a:extLst>
              <a:ext uri="{FF2B5EF4-FFF2-40B4-BE49-F238E27FC236}">
                <a16:creationId xmlns:a16="http://schemas.microsoft.com/office/drawing/2014/main" id="{E47AE721-8527-460B-A010-1FB73F43F1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2063" y="2651125"/>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15">
            <a:extLst>
              <a:ext uri="{FF2B5EF4-FFF2-40B4-BE49-F238E27FC236}">
                <a16:creationId xmlns:a16="http://schemas.microsoft.com/office/drawing/2014/main" id="{4833E54E-0B2A-49F5-8131-C969FF53E499}"/>
              </a:ext>
            </a:extLst>
          </p:cNvPr>
          <p:cNvSpPr>
            <a:spLocks noChangeArrowheads="1"/>
          </p:cNvSpPr>
          <p:nvPr/>
        </p:nvSpPr>
        <p:spPr bwMode="auto">
          <a:xfrm>
            <a:off x="2987675" y="3284538"/>
            <a:ext cx="1512888" cy="215900"/>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67592" name="Rectangle 2">
            <a:extLst>
              <a:ext uri="{FF2B5EF4-FFF2-40B4-BE49-F238E27FC236}">
                <a16:creationId xmlns:a16="http://schemas.microsoft.com/office/drawing/2014/main" id="{71E61058-8376-403E-951E-84071EB65E0A}"/>
              </a:ext>
            </a:extLst>
          </p:cNvPr>
          <p:cNvSpPr txBox="1">
            <a:spLocks noChangeArrowheads="1"/>
          </p:cNvSpPr>
          <p:nvPr/>
        </p:nvSpPr>
        <p:spPr bwMode="auto">
          <a:xfrm>
            <a:off x="107950" y="188913"/>
            <a:ext cx="8928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Arial" charset="0"/>
                <a:ea typeface="微軟正黑體" pitchFamily="34" charset="-120"/>
              </a:defRPr>
            </a:lvl1pPr>
            <a:lvl2pPr marL="742950" indent="-285750" eaLnBrk="0" hangingPunct="0">
              <a:spcBef>
                <a:spcPct val="20000"/>
              </a:spcBef>
              <a:buFont typeface="Arial" charset="0"/>
              <a:buChar char="–"/>
              <a:defRPr sz="2800">
                <a:solidFill>
                  <a:schemeClr val="tx1"/>
                </a:solidFill>
                <a:latin typeface="Arial" charset="0"/>
                <a:ea typeface="微軟正黑體" pitchFamily="34" charset="-120"/>
              </a:defRPr>
            </a:lvl2pPr>
            <a:lvl3pPr marL="1143000" indent="-228600" eaLnBrk="0" hangingPunct="0">
              <a:spcBef>
                <a:spcPct val="20000"/>
              </a:spcBef>
              <a:buFont typeface="Arial" charset="0"/>
              <a:buChar char="•"/>
              <a:defRPr sz="2400">
                <a:solidFill>
                  <a:schemeClr val="tx1"/>
                </a:solidFill>
                <a:latin typeface="Arial" charset="0"/>
                <a:ea typeface="微軟正黑體" pitchFamily="34" charset="-120"/>
              </a:defRPr>
            </a:lvl3pPr>
            <a:lvl4pPr marL="1600200" indent="-228600" eaLnBrk="0" hangingPunct="0">
              <a:spcBef>
                <a:spcPct val="20000"/>
              </a:spcBef>
              <a:buFont typeface="Arial" charset="0"/>
              <a:buChar char="–"/>
              <a:defRPr sz="2000">
                <a:solidFill>
                  <a:schemeClr val="tx1"/>
                </a:solidFill>
                <a:latin typeface="Arial" charset="0"/>
                <a:ea typeface="微軟正黑體" pitchFamily="34" charset="-120"/>
              </a:defRPr>
            </a:lvl4pPr>
            <a:lvl5pPr marL="2057400" indent="-228600" eaLnBrk="0" hangingPunct="0">
              <a:spcBef>
                <a:spcPct val="20000"/>
              </a:spcBef>
              <a:buFont typeface="Arial" charset="0"/>
              <a:buChar char="»"/>
              <a:defRPr sz="2000">
                <a:solidFill>
                  <a:schemeClr val="tx1"/>
                </a:solidFill>
                <a:latin typeface="Arial" charset="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9pPr>
          </a:lstStyle>
          <a:p>
            <a:pPr algn="ctr" eaLnBrk="1" hangingPunct="1">
              <a:spcBef>
                <a:spcPct val="0"/>
              </a:spcBef>
              <a:buFontTx/>
              <a:buNone/>
              <a:defRPr/>
            </a:pPr>
            <a:r>
              <a:rPr kumimoji="0" lang="en-US" altLang="zh-TW" sz="2600" dirty="0">
                <a:latin typeface="+mj-lt"/>
                <a:ea typeface="新細明體" charset="-120"/>
                <a:cs typeface="Microsoft Sans Serif" pitchFamily="34" charset="0"/>
              </a:rPr>
              <a:t>Example: Search wedding customs in Hong Kong</a:t>
            </a:r>
          </a:p>
        </p:txBody>
      </p:sp>
      <p:sp>
        <p:nvSpPr>
          <p:cNvPr id="71689" name="Rectangle 6">
            <a:extLst>
              <a:ext uri="{FF2B5EF4-FFF2-40B4-BE49-F238E27FC236}">
                <a16:creationId xmlns:a16="http://schemas.microsoft.com/office/drawing/2014/main" id="{37A63D05-D3F7-4793-A30E-1DA2217B7F0A}"/>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8844B19-115D-4414-84E9-E359A46F4AD0}" type="slidenum">
              <a:rPr lang="en-US" altLang="zh-TW" sz="1200" smtClean="0">
                <a:cs typeface="Arial" panose="020B0604020202020204" pitchFamily="34" charset="0"/>
              </a:rPr>
              <a:pPr/>
              <a:t>50</a:t>
            </a:fld>
            <a:endParaRPr lang="en-US" altLang="zh-TW" sz="120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8" name="Picture 9">
            <a:extLst>
              <a:ext uri="{FF2B5EF4-FFF2-40B4-BE49-F238E27FC236}">
                <a16:creationId xmlns:a16="http://schemas.microsoft.com/office/drawing/2014/main" id="{701F2A7B-2E03-4377-8C97-407AFFD19D46}"/>
              </a:ext>
            </a:extLst>
          </p:cNvPr>
          <p:cNvPicPr>
            <a:picLocks noChangeAspect="1" noChangeArrowheads="1"/>
          </p:cNvPicPr>
          <p:nvPr/>
        </p:nvPicPr>
        <p:blipFill>
          <a:blip r:embed="rId2"/>
          <a:srcRect/>
          <a:stretch>
            <a:fillRect/>
          </a:stretch>
        </p:blipFill>
        <p:spPr bwMode="auto">
          <a:xfrm>
            <a:off x="196850" y="2565400"/>
            <a:ext cx="4159250" cy="4191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10">
            <a:extLst>
              <a:ext uri="{FF2B5EF4-FFF2-40B4-BE49-F238E27FC236}">
                <a16:creationId xmlns:a16="http://schemas.microsoft.com/office/drawing/2014/main" id="{91D8FFF7-4B53-4950-99AD-CE434187FA16}"/>
              </a:ext>
            </a:extLst>
          </p:cNvPr>
          <p:cNvPicPr>
            <a:picLocks noChangeAspect="1" noChangeArrowheads="1"/>
          </p:cNvPicPr>
          <p:nvPr/>
        </p:nvPicPr>
        <p:blipFill>
          <a:blip r:embed="rId3"/>
          <a:srcRect/>
          <a:stretch>
            <a:fillRect/>
          </a:stretch>
        </p:blipFill>
        <p:spPr bwMode="auto">
          <a:xfrm>
            <a:off x="4500563" y="2565400"/>
            <a:ext cx="4191000" cy="4191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8" name="Content Placeholder 2">
            <a:extLst>
              <a:ext uri="{FF2B5EF4-FFF2-40B4-BE49-F238E27FC236}">
                <a16:creationId xmlns:a16="http://schemas.microsoft.com/office/drawing/2014/main" id="{6B894CB4-96B7-4B77-8A80-7814D92F214E}"/>
              </a:ext>
            </a:extLst>
          </p:cNvPr>
          <p:cNvSpPr>
            <a:spLocks noGrp="1"/>
          </p:cNvSpPr>
          <p:nvPr>
            <p:ph idx="1"/>
          </p:nvPr>
        </p:nvSpPr>
        <p:spPr>
          <a:xfrm>
            <a:off x="323850" y="1196975"/>
            <a:ext cx="8569325" cy="1368425"/>
          </a:xfrm>
        </p:spPr>
        <p:txBody>
          <a:bodyPr rtlCol="0">
            <a:normAutofit lnSpcReduction="10000"/>
          </a:bodyPr>
          <a:lstStyle/>
          <a:p>
            <a:pPr marL="384048" indent="-384048" eaLnBrk="1" fontAlgn="auto" hangingPunct="1">
              <a:buFont typeface="Arial" charset="0"/>
              <a:buChar char="•"/>
              <a:defRPr/>
            </a:pPr>
            <a:r>
              <a:rPr lang="en-US" altLang="zh-TW" dirty="0">
                <a:cs typeface="Arial" charset="0"/>
              </a:rPr>
              <a:t>A full-text image database providing access to past revised editions of Hong Kong Laws </a:t>
            </a:r>
          </a:p>
          <a:p>
            <a:pPr marL="384048" indent="-384048" eaLnBrk="1" fontAlgn="auto" hangingPunct="1">
              <a:buFont typeface="Arial" charset="0"/>
              <a:buChar char="•"/>
              <a:defRPr/>
            </a:pPr>
            <a:r>
              <a:rPr lang="en-US" altLang="zh-TW" dirty="0">
                <a:cs typeface="Arial" charset="0"/>
              </a:rPr>
              <a:t>Comprises a total of seven consolidations of the laws of Hong Kong: 1890, 1901, 1912, 1923, 1937, 1950, and 1964 (last updated to 1989). </a:t>
            </a:r>
          </a:p>
        </p:txBody>
      </p:sp>
      <p:sp>
        <p:nvSpPr>
          <p:cNvPr id="68613" name="Rectangle 2">
            <a:extLst>
              <a:ext uri="{FF2B5EF4-FFF2-40B4-BE49-F238E27FC236}">
                <a16:creationId xmlns:a16="http://schemas.microsoft.com/office/drawing/2014/main" id="{70F4DEF3-ED7A-4013-BC84-EC7280B97A68}"/>
              </a:ext>
            </a:extLst>
          </p:cNvPr>
          <p:cNvSpPr txBox="1">
            <a:spLocks noChangeArrowheads="1"/>
          </p:cNvSpPr>
          <p:nvPr/>
        </p:nvSpPr>
        <p:spPr bwMode="auto">
          <a:xfrm>
            <a:off x="107950" y="188913"/>
            <a:ext cx="89281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Arial" charset="0"/>
                <a:ea typeface="微軟正黑體" pitchFamily="34" charset="-120"/>
              </a:defRPr>
            </a:lvl1pPr>
            <a:lvl2pPr marL="742950" indent="-285750" eaLnBrk="0" hangingPunct="0">
              <a:spcBef>
                <a:spcPct val="20000"/>
              </a:spcBef>
              <a:buFont typeface="Arial" charset="0"/>
              <a:buChar char="–"/>
              <a:defRPr sz="2800">
                <a:solidFill>
                  <a:schemeClr val="tx1"/>
                </a:solidFill>
                <a:latin typeface="Arial" charset="0"/>
                <a:ea typeface="微軟正黑體" pitchFamily="34" charset="-120"/>
              </a:defRPr>
            </a:lvl2pPr>
            <a:lvl3pPr marL="1143000" indent="-228600" eaLnBrk="0" hangingPunct="0">
              <a:spcBef>
                <a:spcPct val="20000"/>
              </a:spcBef>
              <a:buFont typeface="Arial" charset="0"/>
              <a:buChar char="•"/>
              <a:defRPr sz="2400">
                <a:solidFill>
                  <a:schemeClr val="tx1"/>
                </a:solidFill>
                <a:latin typeface="Arial" charset="0"/>
                <a:ea typeface="微軟正黑體" pitchFamily="34" charset="-120"/>
              </a:defRPr>
            </a:lvl3pPr>
            <a:lvl4pPr marL="1600200" indent="-228600" eaLnBrk="0" hangingPunct="0">
              <a:spcBef>
                <a:spcPct val="20000"/>
              </a:spcBef>
              <a:buFont typeface="Arial" charset="0"/>
              <a:buChar char="–"/>
              <a:defRPr sz="2000">
                <a:solidFill>
                  <a:schemeClr val="tx1"/>
                </a:solidFill>
                <a:latin typeface="Arial" charset="0"/>
                <a:ea typeface="微軟正黑體" pitchFamily="34" charset="-120"/>
              </a:defRPr>
            </a:lvl4pPr>
            <a:lvl5pPr marL="2057400" indent="-228600" eaLnBrk="0" hangingPunct="0">
              <a:spcBef>
                <a:spcPct val="20000"/>
              </a:spcBef>
              <a:buFont typeface="Arial" charset="0"/>
              <a:buChar char="»"/>
              <a:defRPr sz="2000">
                <a:solidFill>
                  <a:schemeClr val="tx1"/>
                </a:solidFill>
                <a:latin typeface="Arial" charset="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9pPr>
          </a:lstStyle>
          <a:p>
            <a:pPr algn="ctr" eaLnBrk="1" hangingPunct="1">
              <a:spcBef>
                <a:spcPct val="0"/>
              </a:spcBef>
              <a:buFontTx/>
              <a:buNone/>
              <a:defRPr/>
            </a:pPr>
            <a:r>
              <a:rPr kumimoji="0" lang="en-US" altLang="zh-TW" dirty="0">
                <a:latin typeface="+mj-lt"/>
                <a:ea typeface="新細明體" charset="-120"/>
                <a:cs typeface="Microsoft Sans Serif" pitchFamily="34" charset="0"/>
              </a:rPr>
              <a:t>Historical Laws of Hong Kong Online </a:t>
            </a:r>
            <a:br>
              <a:rPr kumimoji="0" lang="en-US" altLang="zh-TW" b="1" dirty="0">
                <a:solidFill>
                  <a:srgbClr val="3333CC"/>
                </a:solidFill>
                <a:latin typeface="+mj-lt"/>
                <a:ea typeface="新細明體" charset="-120"/>
                <a:cs typeface="Microsoft Sans Serif" pitchFamily="34" charset="0"/>
              </a:rPr>
            </a:br>
            <a:r>
              <a:rPr kumimoji="0" lang="en-US" altLang="zh-TW" sz="2000" b="1" dirty="0">
                <a:solidFill>
                  <a:srgbClr val="3333CC"/>
                </a:solidFill>
                <a:latin typeface="+mj-lt"/>
                <a:ea typeface="新細明體" charset="-120"/>
                <a:cs typeface="Microsoft Sans Serif" pitchFamily="34" charset="0"/>
                <a:hlinkClick r:id="rId4"/>
              </a:rPr>
              <a:t>http://oelawhk.lib.hku.hk/exhibits/show/oelawhk/home</a:t>
            </a:r>
            <a:r>
              <a:rPr kumimoji="0" lang="en-US" altLang="zh-TW" sz="2000" b="1" dirty="0">
                <a:solidFill>
                  <a:srgbClr val="3333CC"/>
                </a:solidFill>
                <a:latin typeface="+mj-lt"/>
                <a:ea typeface="新細明體" charset="-120"/>
                <a:cs typeface="Microsoft Sans Serif" pitchFamily="34" charset="0"/>
              </a:rPr>
              <a:t> </a:t>
            </a:r>
          </a:p>
        </p:txBody>
      </p:sp>
      <p:sp>
        <p:nvSpPr>
          <p:cNvPr id="73734" name="Rectangle 10">
            <a:extLst>
              <a:ext uri="{FF2B5EF4-FFF2-40B4-BE49-F238E27FC236}">
                <a16:creationId xmlns:a16="http://schemas.microsoft.com/office/drawing/2014/main" id="{6CA18F66-7061-4EFB-8215-A7B9FD00494F}"/>
              </a:ext>
            </a:extLst>
          </p:cNvPr>
          <p:cNvSpPr>
            <a:spLocks noChangeArrowheads="1"/>
          </p:cNvSpPr>
          <p:nvPr/>
        </p:nvSpPr>
        <p:spPr bwMode="auto">
          <a:xfrm>
            <a:off x="1908175" y="3916363"/>
            <a:ext cx="719138" cy="287337"/>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pic>
        <p:nvPicPr>
          <p:cNvPr id="73735" name="Picture 14" descr="MC900439805[1]">
            <a:extLst>
              <a:ext uri="{FF2B5EF4-FFF2-40B4-BE49-F238E27FC236}">
                <a16:creationId xmlns:a16="http://schemas.microsoft.com/office/drawing/2014/main" id="{F46218BF-3C2E-4DB4-B0D1-CF5E2A51B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3554413"/>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Rectangle 6">
            <a:extLst>
              <a:ext uri="{FF2B5EF4-FFF2-40B4-BE49-F238E27FC236}">
                <a16:creationId xmlns:a16="http://schemas.microsoft.com/office/drawing/2014/main" id="{FE97FDD2-04D7-4047-9818-71D42252CEC3}"/>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F534BBE-896F-47A5-84AD-764B294B2583}" type="slidenum">
              <a:rPr lang="en-US" altLang="zh-TW" sz="1200" smtClean="0">
                <a:cs typeface="Arial" panose="020B0604020202020204" pitchFamily="34" charset="0"/>
              </a:rPr>
              <a:pPr/>
              <a:t>51</a:t>
            </a:fld>
            <a:endParaRPr lang="en-US" altLang="zh-TW" sz="120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73AB887-61D9-4396-BAA5-DAFD9C2D995A}"/>
              </a:ext>
            </a:extLst>
          </p:cNvPr>
          <p:cNvSpPr txBox="1">
            <a:spLocks noChangeArrowheads="1"/>
          </p:cNvSpPr>
          <p:nvPr/>
        </p:nvSpPr>
        <p:spPr bwMode="auto">
          <a:xfrm>
            <a:off x="107950" y="115888"/>
            <a:ext cx="91440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Arial" charset="0"/>
                <a:ea typeface="微軟正黑體" pitchFamily="34" charset="-120"/>
              </a:defRPr>
            </a:lvl1pPr>
            <a:lvl2pPr marL="742950" indent="-285750" eaLnBrk="0" hangingPunct="0">
              <a:spcBef>
                <a:spcPct val="20000"/>
              </a:spcBef>
              <a:buFont typeface="Arial" charset="0"/>
              <a:buChar char="–"/>
              <a:defRPr sz="2800">
                <a:solidFill>
                  <a:schemeClr val="tx1"/>
                </a:solidFill>
                <a:latin typeface="Arial" charset="0"/>
                <a:ea typeface="微軟正黑體" pitchFamily="34" charset="-120"/>
              </a:defRPr>
            </a:lvl2pPr>
            <a:lvl3pPr marL="1143000" indent="-228600" eaLnBrk="0" hangingPunct="0">
              <a:spcBef>
                <a:spcPct val="20000"/>
              </a:spcBef>
              <a:buFont typeface="Arial" charset="0"/>
              <a:buChar char="•"/>
              <a:defRPr sz="2400">
                <a:solidFill>
                  <a:schemeClr val="tx1"/>
                </a:solidFill>
                <a:latin typeface="Arial" charset="0"/>
                <a:ea typeface="微軟正黑體" pitchFamily="34" charset="-120"/>
              </a:defRPr>
            </a:lvl3pPr>
            <a:lvl4pPr marL="1600200" indent="-228600" eaLnBrk="0" hangingPunct="0">
              <a:spcBef>
                <a:spcPct val="20000"/>
              </a:spcBef>
              <a:buFont typeface="Arial" charset="0"/>
              <a:buChar char="–"/>
              <a:defRPr sz="2000">
                <a:solidFill>
                  <a:schemeClr val="tx1"/>
                </a:solidFill>
                <a:latin typeface="Arial" charset="0"/>
                <a:ea typeface="微軟正黑體" pitchFamily="34" charset="-120"/>
              </a:defRPr>
            </a:lvl4pPr>
            <a:lvl5pPr marL="2057400" indent="-228600" eaLnBrk="0" hangingPunct="0">
              <a:spcBef>
                <a:spcPct val="20000"/>
              </a:spcBef>
              <a:buFont typeface="Arial" charset="0"/>
              <a:buChar char="»"/>
              <a:defRPr sz="2000">
                <a:solidFill>
                  <a:schemeClr val="tx1"/>
                </a:solidFill>
                <a:latin typeface="Arial" charset="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9pPr>
          </a:lstStyle>
          <a:p>
            <a:pPr algn="ctr" eaLnBrk="1" hangingPunct="1">
              <a:spcBef>
                <a:spcPct val="0"/>
              </a:spcBef>
              <a:buFontTx/>
              <a:buNone/>
              <a:defRPr/>
            </a:pPr>
            <a:r>
              <a:rPr kumimoji="0" lang="en-US" altLang="zh-TW" sz="2800" dirty="0">
                <a:latin typeface="+mj-lt"/>
                <a:ea typeface="新細明體" charset="-120"/>
                <a:cs typeface="Microsoft Sans Serif" pitchFamily="34" charset="0"/>
              </a:rPr>
              <a:t>Chinese Women and Hong Kong Christianity: An Oral History Archive</a:t>
            </a:r>
            <a:br>
              <a:rPr kumimoji="0" lang="en-US" altLang="zh-TW" b="1" dirty="0">
                <a:solidFill>
                  <a:srgbClr val="3333CC"/>
                </a:solidFill>
                <a:latin typeface="+mj-lt"/>
                <a:ea typeface="新細明體" charset="-120"/>
                <a:cs typeface="Microsoft Sans Serif" pitchFamily="34" charset="0"/>
              </a:rPr>
            </a:br>
            <a:r>
              <a:rPr lang="en-US" altLang="zh-HK" sz="2000" dirty="0">
                <a:latin typeface="+mj-lt"/>
                <a:ea typeface="新細明體" charset="-120"/>
                <a:cs typeface="Microsoft Sans Serif" pitchFamily="34" charset="0"/>
                <a:hlinkClick r:id="rId2"/>
              </a:rPr>
              <a:t>http://repository.lib.cuhk.edu.hk/en/collection/women-christianity</a:t>
            </a:r>
            <a:r>
              <a:rPr lang="en-US" altLang="zh-HK" sz="2000" dirty="0">
                <a:latin typeface="+mj-lt"/>
                <a:ea typeface="新細明體" charset="-120"/>
                <a:cs typeface="Microsoft Sans Serif" pitchFamily="34" charset="0"/>
              </a:rPr>
              <a:t> </a:t>
            </a:r>
            <a:endParaRPr kumimoji="0" lang="en-US" altLang="zh-TW" sz="2000" b="1" dirty="0">
              <a:solidFill>
                <a:srgbClr val="3333CC"/>
              </a:solidFill>
              <a:latin typeface="+mj-lt"/>
              <a:ea typeface="新細明體" charset="-120"/>
              <a:cs typeface="Microsoft Sans Serif" pitchFamily="34" charset="0"/>
            </a:endParaRPr>
          </a:p>
        </p:txBody>
      </p:sp>
      <p:sp>
        <p:nvSpPr>
          <p:cNvPr id="74755" name="Content Placeholder 2">
            <a:extLst>
              <a:ext uri="{FF2B5EF4-FFF2-40B4-BE49-F238E27FC236}">
                <a16:creationId xmlns:a16="http://schemas.microsoft.com/office/drawing/2014/main" id="{D569A7B2-CA6C-4155-BF53-376E10B9AED3}"/>
              </a:ext>
            </a:extLst>
          </p:cNvPr>
          <p:cNvSpPr txBox="1">
            <a:spLocks/>
          </p:cNvSpPr>
          <p:nvPr/>
        </p:nvSpPr>
        <p:spPr bwMode="auto">
          <a:xfrm>
            <a:off x="395163" y="1772816"/>
            <a:ext cx="8569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20000"/>
              </a:spcBef>
              <a:buFont typeface="Arial" panose="020B0604020202020204" pitchFamily="34" charset="0"/>
              <a:buChar char="•"/>
            </a:pPr>
            <a:r>
              <a:rPr kumimoji="0" lang="en-US" altLang="zh-TW" sz="2000" dirty="0">
                <a:cs typeface="Arial" panose="020B0604020202020204" pitchFamily="34" charset="0"/>
              </a:rPr>
              <a:t>It had conducted in-depth interviews with 22 Chinese Christian women of age above 65 and recorded their respective life stories. </a:t>
            </a:r>
          </a:p>
          <a:p>
            <a:pPr eaLnBrk="1" hangingPunct="1">
              <a:spcBef>
                <a:spcPct val="20000"/>
              </a:spcBef>
              <a:buFont typeface="Arial" panose="020B0604020202020204" pitchFamily="34" charset="0"/>
              <a:buChar char="•"/>
            </a:pPr>
            <a:r>
              <a:rPr kumimoji="0" lang="en-US" altLang="zh-TW" sz="2000" dirty="0">
                <a:cs typeface="Arial" panose="020B0604020202020204" pitchFamily="34" charset="0"/>
              </a:rPr>
              <a:t>It collects recording tapes of 22 interviewers, transcripts and pictures provided by them. </a:t>
            </a:r>
          </a:p>
        </p:txBody>
      </p:sp>
      <p:pic>
        <p:nvPicPr>
          <p:cNvPr id="2" name="Picture 1">
            <a:extLst>
              <a:ext uri="{FF2B5EF4-FFF2-40B4-BE49-F238E27FC236}">
                <a16:creationId xmlns:a16="http://schemas.microsoft.com/office/drawing/2014/main" id="{3EE3B85C-2B45-435C-A3E0-89338CE5F2EA}"/>
              </a:ext>
            </a:extLst>
          </p:cNvPr>
          <p:cNvPicPr>
            <a:picLocks noChangeAspect="1"/>
          </p:cNvPicPr>
          <p:nvPr/>
        </p:nvPicPr>
        <p:blipFill>
          <a:blip r:embed="rId3"/>
          <a:stretch>
            <a:fillRect/>
          </a:stretch>
        </p:blipFill>
        <p:spPr>
          <a:xfrm>
            <a:off x="2483768" y="3140968"/>
            <a:ext cx="4752429" cy="3692754"/>
          </a:xfrm>
          <a:prstGeom prst="rect">
            <a:avLst/>
          </a:prstGeom>
          <a:ln>
            <a:noFill/>
          </a:ln>
          <a:effectLst>
            <a:outerShdw blurRad="190500" algn="tl" rotWithShape="0">
              <a:srgbClr val="000000">
                <a:alpha val="70000"/>
              </a:srgbClr>
            </a:outerShdw>
          </a:effectLst>
        </p:spPr>
      </p:pic>
      <p:sp>
        <p:nvSpPr>
          <p:cNvPr id="74757" name="Rectangle 6">
            <a:extLst>
              <a:ext uri="{FF2B5EF4-FFF2-40B4-BE49-F238E27FC236}">
                <a16:creationId xmlns:a16="http://schemas.microsoft.com/office/drawing/2014/main" id="{B2A236F4-BA3F-4220-ABB3-40FB3BFAA06B}"/>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1C2A40D-21C7-45DD-AD29-E581458730BB}" type="slidenum">
              <a:rPr lang="en-US" altLang="zh-TW" sz="1200" smtClean="0">
                <a:cs typeface="Arial" panose="020B0604020202020204" pitchFamily="34" charset="0"/>
              </a:rPr>
              <a:pPr/>
              <a:t>52</a:t>
            </a:fld>
            <a:endParaRPr lang="en-US" altLang="zh-TW" sz="1200">
              <a:cs typeface="Arial" panose="020B0604020202020204" pitchFamily="34" charset="0"/>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95C38D-1720-44AF-9C61-3C0255B12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280" y="2852936"/>
            <a:ext cx="6455289" cy="3957137"/>
          </a:xfrm>
          <a:prstGeom prst="rect">
            <a:avLst/>
          </a:prstGeom>
          <a:ln>
            <a:noFill/>
          </a:ln>
          <a:effectLst>
            <a:outerShdw blurRad="190500" algn="tl" rotWithShape="0">
              <a:srgbClr val="000000">
                <a:alpha val="70000"/>
              </a:srgbClr>
            </a:outerShdw>
          </a:effectLst>
        </p:spPr>
      </p:pic>
      <p:sp>
        <p:nvSpPr>
          <p:cNvPr id="36869" name="Rectangle 2">
            <a:extLst>
              <a:ext uri="{FF2B5EF4-FFF2-40B4-BE49-F238E27FC236}">
                <a16:creationId xmlns:a16="http://schemas.microsoft.com/office/drawing/2014/main" id="{291CDD59-57FD-4625-A3FD-DF45B0E413C6}"/>
              </a:ext>
            </a:extLst>
          </p:cNvPr>
          <p:cNvSpPr txBox="1">
            <a:spLocks noChangeArrowheads="1"/>
          </p:cNvSpPr>
          <p:nvPr/>
        </p:nvSpPr>
        <p:spPr bwMode="auto">
          <a:xfrm>
            <a:off x="107950" y="188913"/>
            <a:ext cx="89281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defRPr/>
            </a:pPr>
            <a:r>
              <a:rPr kumimoji="0" lang="en-US" altLang="zh-TW" sz="2600" dirty="0">
                <a:latin typeface="+mj-lt"/>
                <a:cs typeface="Microsoft Sans Serif" pitchFamily="34" charset="0"/>
              </a:rPr>
              <a:t>Multimedia Information System </a:t>
            </a:r>
            <a:br>
              <a:rPr kumimoji="0" lang="en-US" altLang="zh-TW" sz="2600" dirty="0">
                <a:latin typeface="+mj-lt"/>
                <a:cs typeface="Microsoft Sans Serif" pitchFamily="34" charset="0"/>
              </a:rPr>
            </a:br>
            <a:r>
              <a:rPr kumimoji="0" lang="en-US" altLang="zh-TW" sz="2600" dirty="0">
                <a:latin typeface="+mj-lt"/>
                <a:cs typeface="Microsoft Sans Serif" pitchFamily="34" charset="0"/>
              </a:rPr>
              <a:t>of Hong Kong Public Libraries</a:t>
            </a:r>
            <a:br>
              <a:rPr kumimoji="0" lang="en-US" altLang="zh-TW" b="1" dirty="0">
                <a:solidFill>
                  <a:srgbClr val="3333CC"/>
                </a:solidFill>
                <a:latin typeface="+mj-lt"/>
                <a:cs typeface="Microsoft Sans Serif" pitchFamily="34" charset="0"/>
              </a:rPr>
            </a:br>
            <a:r>
              <a:rPr kumimoji="0" lang="en-US" altLang="zh-TW" sz="2000" b="1" dirty="0">
                <a:solidFill>
                  <a:srgbClr val="3333CC"/>
                </a:solidFill>
                <a:latin typeface="+mj-lt"/>
                <a:cs typeface="Microsoft Sans Serif" pitchFamily="34" charset="0"/>
                <a:hlinkClick r:id="rId4"/>
              </a:rPr>
              <a:t>https://mmis.hkpl.gov.hk/</a:t>
            </a:r>
            <a:r>
              <a:rPr kumimoji="0" lang="en-US" altLang="zh-TW" sz="2000" b="1" dirty="0">
                <a:solidFill>
                  <a:srgbClr val="3333CC"/>
                </a:solidFill>
                <a:latin typeface="+mj-lt"/>
                <a:cs typeface="Microsoft Sans Serif" pitchFamily="34" charset="0"/>
              </a:rPr>
              <a:t> </a:t>
            </a:r>
            <a:r>
              <a:rPr kumimoji="0" lang="en-US" altLang="zh-TW" sz="2200" b="1" dirty="0">
                <a:solidFill>
                  <a:srgbClr val="3333CC"/>
                </a:solidFill>
                <a:latin typeface="+mj-lt"/>
                <a:cs typeface="Microsoft Sans Serif" pitchFamily="34" charset="0"/>
              </a:rPr>
              <a:t> </a:t>
            </a:r>
          </a:p>
        </p:txBody>
      </p:sp>
      <p:sp>
        <p:nvSpPr>
          <p:cNvPr id="75780" name="矩形 1">
            <a:extLst>
              <a:ext uri="{FF2B5EF4-FFF2-40B4-BE49-F238E27FC236}">
                <a16:creationId xmlns:a16="http://schemas.microsoft.com/office/drawing/2014/main" id="{8337F262-084F-49E3-A602-2C62809621E6}"/>
              </a:ext>
            </a:extLst>
          </p:cNvPr>
          <p:cNvSpPr>
            <a:spLocks noChangeArrowheads="1"/>
          </p:cNvSpPr>
          <p:nvPr/>
        </p:nvSpPr>
        <p:spPr bwMode="auto">
          <a:xfrm>
            <a:off x="468313" y="1338263"/>
            <a:ext cx="87852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buFont typeface="Arial" panose="020B0604020202020204" pitchFamily="34" charset="0"/>
              <a:buChar char="•"/>
            </a:pPr>
            <a:r>
              <a:rPr lang="en-US" altLang="zh-HK"/>
              <a:t>MMIS provides a rich collection of digitized format of materials on microfilms, clippings, maps, posters, house programmes etc. </a:t>
            </a:r>
          </a:p>
          <a:p>
            <a:pPr eaLnBrk="1" hangingPunct="1">
              <a:buFont typeface="Arial" panose="020B0604020202020204" pitchFamily="34" charset="0"/>
              <a:buChar char="•"/>
            </a:pPr>
            <a:r>
              <a:rPr lang="en-US" altLang="zh-HK"/>
              <a:t>The Old Hong Kong Newspapers Collection is a selective collection of major old Hong Kong Newspapers published from early Hong Kong to nowadays, aiming at preserving historical news reporting of Hong Kong for reference and research. </a:t>
            </a:r>
            <a:endParaRPr lang="zh-HK" altLang="en-US"/>
          </a:p>
        </p:txBody>
      </p:sp>
      <p:sp>
        <p:nvSpPr>
          <p:cNvPr id="75781" name="Rectangle 9">
            <a:extLst>
              <a:ext uri="{FF2B5EF4-FFF2-40B4-BE49-F238E27FC236}">
                <a16:creationId xmlns:a16="http://schemas.microsoft.com/office/drawing/2014/main" id="{6FADB275-FA90-4CF6-9835-BDE52352DB7C}"/>
              </a:ext>
            </a:extLst>
          </p:cNvPr>
          <p:cNvSpPr>
            <a:spLocks noChangeArrowheads="1"/>
          </p:cNvSpPr>
          <p:nvPr/>
        </p:nvSpPr>
        <p:spPr bwMode="auto">
          <a:xfrm>
            <a:off x="2267745" y="4797152"/>
            <a:ext cx="936104" cy="360040"/>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75782" name="Rectangle 6">
            <a:extLst>
              <a:ext uri="{FF2B5EF4-FFF2-40B4-BE49-F238E27FC236}">
                <a16:creationId xmlns:a16="http://schemas.microsoft.com/office/drawing/2014/main" id="{34696A1A-537B-4C45-A2C7-0B91926C0A49}"/>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80121DA-24CF-4EA2-886A-2183112AD87B}" type="slidenum">
              <a:rPr lang="en-US" altLang="zh-TW" sz="1200" smtClean="0">
                <a:cs typeface="Arial" panose="020B0604020202020204" pitchFamily="34" charset="0"/>
              </a:rPr>
              <a:pPr/>
              <a:t>53</a:t>
            </a:fld>
            <a:endParaRPr lang="en-US" altLang="zh-TW" sz="120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2">
            <a:extLst>
              <a:ext uri="{FF2B5EF4-FFF2-40B4-BE49-F238E27FC236}">
                <a16:creationId xmlns:a16="http://schemas.microsoft.com/office/drawing/2014/main" id="{3CB0491C-8235-45DA-944D-1AB6163F2BA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454" y="860304"/>
            <a:ext cx="9036050" cy="55538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27" name="Rectangle 2">
            <a:extLst>
              <a:ext uri="{FF2B5EF4-FFF2-40B4-BE49-F238E27FC236}">
                <a16:creationId xmlns:a16="http://schemas.microsoft.com/office/drawing/2014/main" id="{D8389CBD-1F30-4DB3-B7EB-E33CFB5AB2C2}"/>
              </a:ext>
            </a:extLst>
          </p:cNvPr>
          <p:cNvSpPr txBox="1">
            <a:spLocks noChangeArrowheads="1"/>
          </p:cNvSpPr>
          <p:nvPr/>
        </p:nvSpPr>
        <p:spPr bwMode="auto">
          <a:xfrm>
            <a:off x="107950" y="188913"/>
            <a:ext cx="8928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600">
                <a:latin typeface="Microsoft Sans Serif" panose="020B0604020202020204" pitchFamily="34" charset="0"/>
                <a:cs typeface="Microsoft Sans Serif" panose="020B0604020202020204" pitchFamily="34" charset="0"/>
              </a:rPr>
              <a:t>Coverage of the Old HK Newspapers</a:t>
            </a:r>
          </a:p>
        </p:txBody>
      </p:sp>
      <p:sp>
        <p:nvSpPr>
          <p:cNvPr id="77828" name="Rectangle 9">
            <a:extLst>
              <a:ext uri="{FF2B5EF4-FFF2-40B4-BE49-F238E27FC236}">
                <a16:creationId xmlns:a16="http://schemas.microsoft.com/office/drawing/2014/main" id="{DF09C9A8-3B19-40E0-9C69-5132D2419D53}"/>
              </a:ext>
            </a:extLst>
          </p:cNvPr>
          <p:cNvSpPr>
            <a:spLocks noChangeArrowheads="1"/>
          </p:cNvSpPr>
          <p:nvPr/>
        </p:nvSpPr>
        <p:spPr bwMode="auto">
          <a:xfrm>
            <a:off x="4788024" y="4149055"/>
            <a:ext cx="2592388" cy="180022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77829" name="Rectangle 6">
            <a:extLst>
              <a:ext uri="{FF2B5EF4-FFF2-40B4-BE49-F238E27FC236}">
                <a16:creationId xmlns:a16="http://schemas.microsoft.com/office/drawing/2014/main" id="{3B66DCE4-9247-4A25-BD39-7002E523E758}"/>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E78671B-178D-4B59-A413-7D52E36FFF71}" type="slidenum">
              <a:rPr lang="en-US" altLang="zh-TW" sz="1200" smtClean="0">
                <a:cs typeface="Arial" panose="020B0604020202020204" pitchFamily="34" charset="0"/>
              </a:rPr>
              <a:pPr/>
              <a:t>54</a:t>
            </a:fld>
            <a:endParaRPr lang="en-US" altLang="zh-TW" sz="120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C0C21-D3C1-4F4A-A57A-1A659C7BC7D2}"/>
              </a:ext>
            </a:extLst>
          </p:cNvPr>
          <p:cNvPicPr>
            <a:picLocks noChangeAspect="1"/>
          </p:cNvPicPr>
          <p:nvPr/>
        </p:nvPicPr>
        <p:blipFill>
          <a:blip r:embed="rId2"/>
          <a:stretch>
            <a:fillRect/>
          </a:stretch>
        </p:blipFill>
        <p:spPr>
          <a:xfrm>
            <a:off x="74613" y="765175"/>
            <a:ext cx="9034462" cy="6011863"/>
          </a:xfrm>
          <a:prstGeom prst="rect">
            <a:avLst/>
          </a:prstGeom>
          <a:ln>
            <a:noFill/>
          </a:ln>
          <a:effectLst>
            <a:outerShdw blurRad="190500" algn="tl" rotWithShape="0">
              <a:srgbClr val="000000">
                <a:alpha val="70000"/>
              </a:srgbClr>
            </a:outerShdw>
          </a:effectLst>
        </p:spPr>
      </p:pic>
      <p:sp>
        <p:nvSpPr>
          <p:cNvPr id="78851" name="Rectangle 2">
            <a:extLst>
              <a:ext uri="{FF2B5EF4-FFF2-40B4-BE49-F238E27FC236}">
                <a16:creationId xmlns:a16="http://schemas.microsoft.com/office/drawing/2014/main" id="{CB21A10C-BCB7-4CE6-ABDD-DCED5958177B}"/>
              </a:ext>
            </a:extLst>
          </p:cNvPr>
          <p:cNvSpPr txBox="1">
            <a:spLocks noChangeArrowheads="1"/>
          </p:cNvSpPr>
          <p:nvPr/>
        </p:nvSpPr>
        <p:spPr bwMode="auto">
          <a:xfrm>
            <a:off x="107950" y="188913"/>
            <a:ext cx="8928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600">
                <a:latin typeface="Microsoft Sans Serif" panose="020B0604020202020204" pitchFamily="34" charset="0"/>
                <a:cs typeface="Microsoft Sans Serif" panose="020B0604020202020204" pitchFamily="34" charset="0"/>
              </a:rPr>
              <a:t>View all items by title</a:t>
            </a:r>
          </a:p>
        </p:txBody>
      </p:sp>
      <p:sp>
        <p:nvSpPr>
          <p:cNvPr id="78852" name="Rectangle 9">
            <a:extLst>
              <a:ext uri="{FF2B5EF4-FFF2-40B4-BE49-F238E27FC236}">
                <a16:creationId xmlns:a16="http://schemas.microsoft.com/office/drawing/2014/main" id="{1F7D6BAB-7E67-4F68-B469-A2F07DBC216D}"/>
              </a:ext>
            </a:extLst>
          </p:cNvPr>
          <p:cNvSpPr>
            <a:spLocks noChangeArrowheads="1"/>
          </p:cNvSpPr>
          <p:nvPr/>
        </p:nvSpPr>
        <p:spPr bwMode="auto">
          <a:xfrm>
            <a:off x="6299200" y="1125538"/>
            <a:ext cx="720725" cy="36036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78853" name="Rectangle 6">
            <a:extLst>
              <a:ext uri="{FF2B5EF4-FFF2-40B4-BE49-F238E27FC236}">
                <a16:creationId xmlns:a16="http://schemas.microsoft.com/office/drawing/2014/main" id="{5EE6847A-A488-4F9A-9AEA-3CD4211288EC}"/>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523025-F457-42D5-BF85-204991257035}" type="slidenum">
              <a:rPr lang="en-US" altLang="zh-TW" sz="1200" smtClean="0">
                <a:cs typeface="Arial" panose="020B0604020202020204" pitchFamily="34" charset="0"/>
              </a:rPr>
              <a:pPr/>
              <a:t>55</a:t>
            </a:fld>
            <a:endParaRPr lang="en-US" altLang="zh-TW" sz="120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6" name="Picture 10">
            <a:extLst>
              <a:ext uri="{FF2B5EF4-FFF2-40B4-BE49-F238E27FC236}">
                <a16:creationId xmlns:a16="http://schemas.microsoft.com/office/drawing/2014/main" id="{FA6DDD9B-A02C-4CF4-B093-244B081FDE1C}"/>
              </a:ext>
            </a:extLst>
          </p:cNvPr>
          <p:cNvPicPr>
            <a:picLocks noChangeAspect="1" noChangeArrowheads="1"/>
          </p:cNvPicPr>
          <p:nvPr/>
        </p:nvPicPr>
        <p:blipFill>
          <a:blip r:embed="rId2"/>
          <a:srcRect/>
          <a:stretch>
            <a:fillRect/>
          </a:stretch>
        </p:blipFill>
        <p:spPr bwMode="auto">
          <a:xfrm>
            <a:off x="177800" y="823913"/>
            <a:ext cx="7489825" cy="52419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圖片 1">
            <a:extLst>
              <a:ext uri="{FF2B5EF4-FFF2-40B4-BE49-F238E27FC236}">
                <a16:creationId xmlns:a16="http://schemas.microsoft.com/office/drawing/2014/main" id="{B1EE8639-A1AD-48FF-9C17-D55BC6E6292F}"/>
              </a:ext>
            </a:extLst>
          </p:cNvPr>
          <p:cNvPicPr>
            <a:picLocks noChangeAspect="1"/>
          </p:cNvPicPr>
          <p:nvPr/>
        </p:nvPicPr>
        <p:blipFill>
          <a:blip r:embed="rId3"/>
          <a:stretch>
            <a:fillRect/>
          </a:stretch>
        </p:blipFill>
        <p:spPr>
          <a:xfrm>
            <a:off x="2916238" y="2430463"/>
            <a:ext cx="6192837" cy="4349750"/>
          </a:xfrm>
          <a:prstGeom prst="rect">
            <a:avLst/>
          </a:prstGeom>
          <a:ln>
            <a:noFill/>
          </a:ln>
          <a:effectLst>
            <a:outerShdw blurRad="190500" algn="tl" rotWithShape="0">
              <a:srgbClr val="000000">
                <a:alpha val="70000"/>
              </a:srgbClr>
            </a:outerShdw>
          </a:effectLst>
        </p:spPr>
      </p:pic>
      <p:sp>
        <p:nvSpPr>
          <p:cNvPr id="38916" name="Rectangle 9">
            <a:extLst>
              <a:ext uri="{FF2B5EF4-FFF2-40B4-BE49-F238E27FC236}">
                <a16:creationId xmlns:a16="http://schemas.microsoft.com/office/drawing/2014/main" id="{FDA2F63F-F8D5-4E7D-BB00-F33F58789F2B}"/>
              </a:ext>
            </a:extLst>
          </p:cNvPr>
          <p:cNvSpPr>
            <a:spLocks noChangeArrowheads="1"/>
          </p:cNvSpPr>
          <p:nvPr/>
        </p:nvSpPr>
        <p:spPr bwMode="auto">
          <a:xfrm>
            <a:off x="6302375" y="4581525"/>
            <a:ext cx="933450" cy="35964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79877" name="Rectangle 2">
            <a:extLst>
              <a:ext uri="{FF2B5EF4-FFF2-40B4-BE49-F238E27FC236}">
                <a16:creationId xmlns:a16="http://schemas.microsoft.com/office/drawing/2014/main" id="{CD607E0C-D5F3-4839-ADF4-F9F5ABD5B7A1}"/>
              </a:ext>
            </a:extLst>
          </p:cNvPr>
          <p:cNvSpPr txBox="1">
            <a:spLocks noChangeArrowheads="1"/>
          </p:cNvSpPr>
          <p:nvPr/>
        </p:nvSpPr>
        <p:spPr bwMode="auto">
          <a:xfrm>
            <a:off x="107950" y="188913"/>
            <a:ext cx="8928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600" dirty="0">
                <a:latin typeface="Microsoft Sans Serif" panose="020B0604020202020204" pitchFamily="34" charset="0"/>
                <a:cs typeface="Microsoft Sans Serif" panose="020B0604020202020204" pitchFamily="34" charset="0"/>
              </a:rPr>
              <a:t>Example: Search with keywords </a:t>
            </a:r>
            <a:r>
              <a:rPr kumimoji="0" lang="zh-TW" altLang="en-US" sz="2600" dirty="0">
                <a:latin typeface="Microsoft Sans Serif" panose="020B0604020202020204" pitchFamily="34" charset="0"/>
                <a:cs typeface="Microsoft Sans Serif" panose="020B0604020202020204" pitchFamily="34" charset="0"/>
              </a:rPr>
              <a:t>母語教學</a:t>
            </a:r>
            <a:endParaRPr kumimoji="0" lang="en-US" altLang="zh-TW" sz="2600" dirty="0">
              <a:latin typeface="Microsoft Sans Serif" panose="020B0604020202020204" pitchFamily="34" charset="0"/>
              <a:cs typeface="Microsoft Sans Serif" panose="020B0604020202020204" pitchFamily="34" charset="0"/>
            </a:endParaRPr>
          </a:p>
        </p:txBody>
      </p:sp>
      <p:sp>
        <p:nvSpPr>
          <p:cNvPr id="12" name="Rectangle 9">
            <a:extLst>
              <a:ext uri="{FF2B5EF4-FFF2-40B4-BE49-F238E27FC236}">
                <a16:creationId xmlns:a16="http://schemas.microsoft.com/office/drawing/2014/main" id="{1E55253B-4E37-4FF7-8F89-20F5BDAF5E0C}"/>
              </a:ext>
            </a:extLst>
          </p:cNvPr>
          <p:cNvSpPr>
            <a:spLocks noChangeArrowheads="1"/>
          </p:cNvSpPr>
          <p:nvPr/>
        </p:nvSpPr>
        <p:spPr bwMode="auto">
          <a:xfrm>
            <a:off x="250825" y="1485900"/>
            <a:ext cx="649288" cy="287338"/>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pic>
        <p:nvPicPr>
          <p:cNvPr id="13324" name="Picture 12" descr="MC900439805[1]">
            <a:extLst>
              <a:ext uri="{FF2B5EF4-FFF2-40B4-BE49-F238E27FC236}">
                <a16:creationId xmlns:a16="http://schemas.microsoft.com/office/drawing/2014/main" id="{71C3DAF1-303B-4904-89C3-B7B8C71B6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620107">
            <a:off x="4351338" y="2146300"/>
            <a:ext cx="79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9">
            <a:extLst>
              <a:ext uri="{FF2B5EF4-FFF2-40B4-BE49-F238E27FC236}">
                <a16:creationId xmlns:a16="http://schemas.microsoft.com/office/drawing/2014/main" id="{AE759FA3-FBC6-4487-B103-BC2A352F575C}"/>
              </a:ext>
            </a:extLst>
          </p:cNvPr>
          <p:cNvSpPr>
            <a:spLocks noChangeArrowheads="1"/>
          </p:cNvSpPr>
          <p:nvPr/>
        </p:nvSpPr>
        <p:spPr bwMode="auto">
          <a:xfrm>
            <a:off x="3203575" y="1716088"/>
            <a:ext cx="1152525" cy="48895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79881" name="Rectangle 6">
            <a:extLst>
              <a:ext uri="{FF2B5EF4-FFF2-40B4-BE49-F238E27FC236}">
                <a16:creationId xmlns:a16="http://schemas.microsoft.com/office/drawing/2014/main" id="{61B4B6F8-24C5-4A96-926B-58ADF9036112}"/>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94F80C7-9F7D-4AD4-8C9D-C24D1E7272B6}" type="slidenum">
              <a:rPr lang="en-US" altLang="zh-TW" sz="1200" smtClean="0">
                <a:cs typeface="Arial" panose="020B0604020202020204" pitchFamily="34" charset="0"/>
              </a:rPr>
              <a:pPr/>
              <a:t>56</a:t>
            </a:fld>
            <a:endParaRPr lang="en-US" altLang="zh-TW" sz="120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9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AutoShape 8" descr="Z">
            <a:extLst>
              <a:ext uri="{FF2B5EF4-FFF2-40B4-BE49-F238E27FC236}">
                <a16:creationId xmlns:a16="http://schemas.microsoft.com/office/drawing/2014/main" id="{959E7E55-12C1-4005-A0B7-13C0743FFE08}"/>
              </a:ext>
            </a:extLst>
          </p:cNvPr>
          <p:cNvSpPr>
            <a:spLocks noChangeAspect="1" noChangeArrowheads="1"/>
          </p:cNvSpPr>
          <p:nvPr/>
        </p:nvSpPr>
        <p:spPr bwMode="auto">
          <a:xfrm>
            <a:off x="4000500" y="3048000"/>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80899" name="AutoShape 10" descr="2Q==">
            <a:extLst>
              <a:ext uri="{FF2B5EF4-FFF2-40B4-BE49-F238E27FC236}">
                <a16:creationId xmlns:a16="http://schemas.microsoft.com/office/drawing/2014/main" id="{1AA92C98-55A0-47D2-B577-05FCFCC71ABA}"/>
              </a:ext>
            </a:extLst>
          </p:cNvPr>
          <p:cNvSpPr>
            <a:spLocks noChangeAspect="1" noChangeArrowheads="1"/>
          </p:cNvSpPr>
          <p:nvPr/>
        </p:nvSpPr>
        <p:spPr bwMode="auto">
          <a:xfrm>
            <a:off x="3709988" y="2771775"/>
            <a:ext cx="17240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80900" name="標題 1">
            <a:extLst>
              <a:ext uri="{FF2B5EF4-FFF2-40B4-BE49-F238E27FC236}">
                <a16:creationId xmlns:a16="http://schemas.microsoft.com/office/drawing/2014/main" id="{AED007E9-CB32-48B7-98CE-5F42C27E8B9F}"/>
              </a:ext>
            </a:extLst>
          </p:cNvPr>
          <p:cNvSpPr txBox="1">
            <a:spLocks/>
          </p:cNvSpPr>
          <p:nvPr/>
        </p:nvSpPr>
        <p:spPr bwMode="auto">
          <a:xfrm>
            <a:off x="455613" y="188913"/>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en-US" altLang="zh-HK" sz="3800" dirty="0">
                <a:latin typeface="+mj-lt"/>
                <a:cs typeface="Arial" panose="020B0604020202020204" pitchFamily="34" charset="0"/>
              </a:rPr>
              <a:t>HKSAR Official Websites</a:t>
            </a:r>
            <a:endParaRPr kumimoji="0" lang="zh-HK" altLang="en-US" sz="3800" dirty="0">
              <a:latin typeface="+mj-lt"/>
              <a:cs typeface="Arial" panose="020B0604020202020204" pitchFamily="34" charset="0"/>
            </a:endParaRPr>
          </a:p>
        </p:txBody>
      </p:sp>
      <p:sp>
        <p:nvSpPr>
          <p:cNvPr id="80901" name="Rectangle 3">
            <a:extLst>
              <a:ext uri="{FF2B5EF4-FFF2-40B4-BE49-F238E27FC236}">
                <a16:creationId xmlns:a16="http://schemas.microsoft.com/office/drawing/2014/main" id="{302D658A-8D4B-48A4-BFE9-4AD551AEED1B}"/>
              </a:ext>
            </a:extLst>
          </p:cNvPr>
          <p:cNvSpPr txBox="1">
            <a:spLocks noChangeArrowheads="1"/>
          </p:cNvSpPr>
          <p:nvPr/>
        </p:nvSpPr>
        <p:spPr bwMode="auto">
          <a:xfrm>
            <a:off x="657225" y="1376363"/>
            <a:ext cx="8497888"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609600">
              <a:lnSpc>
                <a:spcPct val="94000"/>
              </a:lnSpc>
              <a:spcBef>
                <a:spcPts val="1000"/>
              </a:spcBef>
              <a:spcAft>
                <a:spcPts val="200"/>
              </a:spcAft>
              <a:buFont typeface="Franklin Gothic Book" panose="020B0503020102020204" pitchFamily="34" charset="0"/>
              <a:buChar char="■"/>
              <a:defRPr sz="2000">
                <a:solidFill>
                  <a:schemeClr val="tx2"/>
                </a:solidFill>
                <a:latin typeface="Franklin Gothic Book" panose="020B0503020102020204" pitchFamily="34" charset="0"/>
                <a:ea typeface="微軟正黑體" panose="020B0604030504040204" pitchFamily="34" charset="-120"/>
              </a:defRPr>
            </a:lvl1pPr>
            <a:lvl2pPr marL="990600" indent="-533400">
              <a:lnSpc>
                <a:spcPct val="94000"/>
              </a:lnSpc>
              <a:spcBef>
                <a:spcPts val="500"/>
              </a:spcBef>
              <a:spcAft>
                <a:spcPts val="200"/>
              </a:spcAft>
              <a:buFont typeface="Franklin Gothic Book" panose="020B0503020102020204" pitchFamily="34" charset="0"/>
              <a:buChar char="–"/>
              <a:defRPr sz="2000" i="1">
                <a:solidFill>
                  <a:schemeClr val="tx2"/>
                </a:solidFill>
                <a:latin typeface="Franklin Gothic Book" panose="020B0503020102020204" pitchFamily="34" charset="0"/>
                <a:ea typeface="微軟正黑體" panose="020B0604030504040204" pitchFamily="34" charset="-120"/>
              </a:defRPr>
            </a:lvl2pPr>
            <a:lvl3pPr marL="1143000" indent="-228600">
              <a:lnSpc>
                <a:spcPct val="94000"/>
              </a:lnSpc>
              <a:spcBef>
                <a:spcPts val="500"/>
              </a:spcBef>
              <a:spcAft>
                <a:spcPts val="200"/>
              </a:spcAft>
              <a:buFont typeface="Franklin Gothic Book" panose="020B0503020102020204" pitchFamily="34" charset="0"/>
              <a:buChar char="■"/>
              <a:defRPr>
                <a:solidFill>
                  <a:schemeClr val="tx2"/>
                </a:solidFill>
                <a:latin typeface="Franklin Gothic Book" panose="020B0503020102020204" pitchFamily="34" charset="0"/>
                <a:ea typeface="微軟正黑體" panose="020B0604030504040204" pitchFamily="34" charset="-120"/>
              </a:defRPr>
            </a:lvl3pPr>
            <a:lvl4pPr marL="1600200" indent="-228600">
              <a:lnSpc>
                <a:spcPct val="94000"/>
              </a:lnSpc>
              <a:spcBef>
                <a:spcPts val="500"/>
              </a:spcBef>
              <a:spcAft>
                <a:spcPts val="200"/>
              </a:spcAft>
              <a:buFont typeface="Franklin Gothic Book" panose="020B0503020102020204" pitchFamily="34" charset="0"/>
              <a:buChar char="–"/>
              <a:defRPr i="1">
                <a:solidFill>
                  <a:schemeClr val="tx2"/>
                </a:solidFill>
                <a:latin typeface="Franklin Gothic Book" panose="020B0503020102020204" pitchFamily="34" charset="0"/>
                <a:ea typeface="微軟正黑體" panose="020B0604030504040204" pitchFamily="34" charset="-120"/>
              </a:defRPr>
            </a:lvl4pPr>
            <a:lvl5pPr marL="2057400" indent="-22860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5pPr>
            <a:lvl6pPr marL="2514600" indent="-2286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6pPr>
            <a:lvl7pPr marL="2971800" indent="-2286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7pPr>
            <a:lvl8pPr marL="3429000" indent="-2286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8pPr>
            <a:lvl9pPr marL="3886200" indent="-228600" eaLnBrk="0" fontAlgn="base" hangingPunct="0">
              <a:lnSpc>
                <a:spcPct val="94000"/>
              </a:lnSpc>
              <a:spcBef>
                <a:spcPts val="500"/>
              </a:spcBef>
              <a:spcAft>
                <a:spcPts val="200"/>
              </a:spcAft>
              <a:buFont typeface="Franklin Gothic Book" panose="020B0503020102020204" pitchFamily="34" charset="0"/>
              <a:buChar char="■"/>
              <a:defRPr sz="1600">
                <a:solidFill>
                  <a:schemeClr val="tx2"/>
                </a:solidFill>
                <a:latin typeface="Franklin Gothic Book" panose="020B0503020102020204" pitchFamily="34" charset="0"/>
                <a:ea typeface="微軟正黑體" panose="020B0604030504040204" pitchFamily="34" charset="-120"/>
              </a:defRPr>
            </a:lvl9pPr>
          </a:lstStyle>
          <a:p>
            <a:pPr eaLnBrk="1" hangingPunct="1">
              <a:lnSpc>
                <a:spcPct val="150000"/>
              </a:lnSpc>
              <a:spcBef>
                <a:spcPct val="20000"/>
              </a:spcBef>
              <a:spcAft>
                <a:spcPct val="0"/>
              </a:spcAft>
              <a:buFontTx/>
              <a:buNone/>
            </a:pPr>
            <a:r>
              <a:rPr lang="en-US" altLang="zh-CN" sz="2400" dirty="0">
                <a:solidFill>
                  <a:schemeClr val="tx1"/>
                </a:solidFill>
                <a:ea typeface="华文楷体" panose="02010600040101010101" pitchFamily="2" charset="-122"/>
                <a:cs typeface="Arial" panose="020B0604020202020204" pitchFamily="34" charset="0"/>
              </a:rPr>
              <a:t>Free access to the official documents and publications from the websites of HKSAR such as:</a:t>
            </a:r>
          </a:p>
          <a:p>
            <a:pPr eaLnBrk="1" hangingPunct="1">
              <a:lnSpc>
                <a:spcPct val="150000"/>
              </a:lnSpc>
              <a:spcBef>
                <a:spcPct val="20000"/>
              </a:spcBef>
              <a:spcAft>
                <a:spcPct val="0"/>
              </a:spcAft>
              <a:buFontTx/>
              <a:buChar char="-"/>
            </a:pPr>
            <a:r>
              <a:rPr lang="en-US" altLang="zh-CN" sz="2400" dirty="0" err="1">
                <a:solidFill>
                  <a:schemeClr val="tx1"/>
                </a:solidFill>
                <a:ea typeface="华文楷体" panose="02010600040101010101" pitchFamily="2" charset="-122"/>
                <a:cs typeface="Arial" panose="020B0604020202020204" pitchFamily="34" charset="0"/>
              </a:rPr>
              <a:t>GovHK</a:t>
            </a:r>
            <a:r>
              <a:rPr lang="en-US" altLang="zh-CN" sz="2400" dirty="0">
                <a:solidFill>
                  <a:schemeClr val="tx1"/>
                </a:solidFill>
                <a:ea typeface="华文楷体" panose="02010600040101010101" pitchFamily="2" charset="-122"/>
                <a:cs typeface="Arial" panose="020B0604020202020204" pitchFamily="34" charset="0"/>
              </a:rPr>
              <a:t>  </a:t>
            </a:r>
            <a:r>
              <a:rPr lang="en-US" altLang="zh-CN" sz="2400" dirty="0">
                <a:solidFill>
                  <a:schemeClr val="tx1"/>
                </a:solidFill>
                <a:ea typeface="华文楷体" panose="02010600040101010101" pitchFamily="2" charset="-122"/>
                <a:cs typeface="Arial" panose="020B0604020202020204" pitchFamily="34" charset="0"/>
                <a:hlinkClick r:id="rId2"/>
              </a:rPr>
              <a:t>https://www.gov.hk/</a:t>
            </a:r>
            <a:r>
              <a:rPr lang="en-US" altLang="zh-CN" sz="2400" dirty="0">
                <a:solidFill>
                  <a:schemeClr val="tx1"/>
                </a:solidFill>
                <a:ea typeface="华文楷体" panose="02010600040101010101" pitchFamily="2" charset="-122"/>
                <a:cs typeface="Arial" panose="020B0604020202020204" pitchFamily="34" charset="0"/>
              </a:rPr>
              <a:t> </a:t>
            </a:r>
          </a:p>
          <a:p>
            <a:pPr eaLnBrk="1" hangingPunct="1">
              <a:lnSpc>
                <a:spcPct val="150000"/>
              </a:lnSpc>
              <a:spcBef>
                <a:spcPct val="20000"/>
              </a:spcBef>
              <a:spcAft>
                <a:spcPct val="0"/>
              </a:spcAft>
              <a:buFontTx/>
              <a:buChar char="-"/>
            </a:pPr>
            <a:r>
              <a:rPr lang="en-US" altLang="zh-CN" sz="2400" dirty="0">
                <a:solidFill>
                  <a:schemeClr val="tx1"/>
                </a:solidFill>
                <a:ea typeface="华文楷体" panose="02010600040101010101" pitchFamily="2" charset="-122"/>
                <a:cs typeface="Arial" panose="020B0604020202020204" pitchFamily="34" charset="0"/>
              </a:rPr>
              <a:t>news.gov.hk  </a:t>
            </a:r>
            <a:r>
              <a:rPr lang="en-US" altLang="zh-CN" sz="2400" dirty="0">
                <a:solidFill>
                  <a:schemeClr val="tx1"/>
                </a:solidFill>
                <a:ea typeface="华文楷体" panose="02010600040101010101" pitchFamily="2" charset="-122"/>
                <a:cs typeface="Arial" panose="020B0604020202020204" pitchFamily="34" charset="0"/>
                <a:hlinkClick r:id="rId3"/>
              </a:rPr>
              <a:t>https://www.news.gov.hk/</a:t>
            </a:r>
            <a:r>
              <a:rPr lang="en-US" altLang="zh-CN" sz="2400" dirty="0">
                <a:solidFill>
                  <a:schemeClr val="tx1"/>
                </a:solidFill>
                <a:ea typeface="华文楷体" panose="02010600040101010101" pitchFamily="2" charset="-122"/>
                <a:cs typeface="Arial" panose="020B0604020202020204" pitchFamily="34" charset="0"/>
              </a:rPr>
              <a:t> </a:t>
            </a:r>
          </a:p>
          <a:p>
            <a:pPr eaLnBrk="1" hangingPunct="1">
              <a:lnSpc>
                <a:spcPct val="150000"/>
              </a:lnSpc>
              <a:spcBef>
                <a:spcPct val="20000"/>
              </a:spcBef>
              <a:spcAft>
                <a:spcPct val="0"/>
              </a:spcAft>
              <a:buFontTx/>
              <a:buChar char="-"/>
            </a:pPr>
            <a:r>
              <a:rPr lang="en-US" altLang="zh-CN" sz="2400" dirty="0">
                <a:solidFill>
                  <a:schemeClr val="tx1"/>
                </a:solidFill>
                <a:ea typeface="华文楷体" panose="02010600040101010101" pitchFamily="2" charset="-122"/>
                <a:cs typeface="Arial" panose="020B0604020202020204" pitchFamily="34" charset="0"/>
              </a:rPr>
              <a:t>Hong Kong Yearbook  </a:t>
            </a:r>
            <a:r>
              <a:rPr lang="en-US" altLang="zh-CN" sz="2400" dirty="0">
                <a:solidFill>
                  <a:schemeClr val="tx1"/>
                </a:solidFill>
                <a:ea typeface="华文楷体" panose="02010600040101010101" pitchFamily="2" charset="-122"/>
                <a:cs typeface="Arial" panose="020B0604020202020204" pitchFamily="34" charset="0"/>
                <a:hlinkClick r:id="rId4"/>
              </a:rPr>
              <a:t>https://www.yearbook.gov.hk/</a:t>
            </a:r>
            <a:r>
              <a:rPr lang="en-US" altLang="zh-CN" sz="2400" dirty="0">
                <a:solidFill>
                  <a:schemeClr val="tx1"/>
                </a:solidFill>
                <a:ea typeface="华文楷体" panose="02010600040101010101" pitchFamily="2" charset="-122"/>
                <a:cs typeface="Arial" panose="020B0604020202020204" pitchFamily="34" charset="0"/>
              </a:rPr>
              <a:t> </a:t>
            </a:r>
          </a:p>
          <a:p>
            <a:pPr eaLnBrk="1" hangingPunct="1">
              <a:lnSpc>
                <a:spcPct val="150000"/>
              </a:lnSpc>
              <a:spcBef>
                <a:spcPct val="20000"/>
              </a:spcBef>
              <a:spcAft>
                <a:spcPct val="0"/>
              </a:spcAft>
              <a:buFontTx/>
              <a:buChar char="-"/>
            </a:pPr>
            <a:r>
              <a:rPr lang="en-US" altLang="zh-CN" sz="2400" dirty="0">
                <a:solidFill>
                  <a:schemeClr val="tx1"/>
                </a:solidFill>
                <a:ea typeface="华文楷体" panose="02010600040101010101" pitchFamily="2" charset="-122"/>
                <a:cs typeface="Arial" panose="020B0604020202020204" pitchFamily="34" charset="0"/>
              </a:rPr>
              <a:t>Gazette  </a:t>
            </a:r>
            <a:r>
              <a:rPr lang="en-US" altLang="zh-CN" sz="2400" dirty="0">
                <a:solidFill>
                  <a:schemeClr val="tx1"/>
                </a:solidFill>
                <a:ea typeface="华文楷体" panose="02010600040101010101" pitchFamily="2" charset="-122"/>
                <a:cs typeface="Arial" panose="020B0604020202020204" pitchFamily="34" charset="0"/>
                <a:hlinkClick r:id="rId5"/>
              </a:rPr>
              <a:t>https://www.gld.gov.hk/egazette/</a:t>
            </a:r>
            <a:r>
              <a:rPr lang="en-US" altLang="zh-CN" sz="2400" dirty="0">
                <a:solidFill>
                  <a:schemeClr val="tx1"/>
                </a:solidFill>
                <a:ea typeface="华文楷体" panose="02010600040101010101" pitchFamily="2" charset="-122"/>
                <a:cs typeface="Arial" panose="020B0604020202020204" pitchFamily="34" charset="0"/>
              </a:rPr>
              <a:t> </a:t>
            </a:r>
            <a:endParaRPr kumimoji="0" lang="en-US" altLang="zh-TW" dirty="0">
              <a:solidFill>
                <a:schemeClr val="tx1"/>
              </a:solidFill>
              <a:ea typeface="华文楷体" panose="02010600040101010101" pitchFamily="2" charset="-122"/>
              <a:cs typeface="Arial" panose="020B0604020202020204" pitchFamily="34" charset="0"/>
            </a:endParaRPr>
          </a:p>
        </p:txBody>
      </p:sp>
      <p:sp>
        <p:nvSpPr>
          <p:cNvPr id="80902" name="Rectangle 6">
            <a:extLst>
              <a:ext uri="{FF2B5EF4-FFF2-40B4-BE49-F238E27FC236}">
                <a16:creationId xmlns:a16="http://schemas.microsoft.com/office/drawing/2014/main" id="{BC19AF41-D3AB-4980-B4FD-8BF94A721E10}"/>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2393AD6-CF95-4930-B168-77AFBE8A9350}" type="slidenum">
              <a:rPr lang="en-US" altLang="zh-TW" sz="1200" smtClean="0">
                <a:cs typeface="Arial" panose="020B0604020202020204" pitchFamily="34" charset="0"/>
              </a:rPr>
              <a:pPr/>
              <a:t>57</a:t>
            </a:fld>
            <a:endParaRPr lang="en-US" altLang="zh-TW" sz="120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2">
            <a:extLst>
              <a:ext uri="{FF2B5EF4-FFF2-40B4-BE49-F238E27FC236}">
                <a16:creationId xmlns:a16="http://schemas.microsoft.com/office/drawing/2014/main" id="{549CD903-3778-401E-9746-20756B7DEA77}"/>
              </a:ext>
            </a:extLst>
          </p:cNvPr>
          <p:cNvSpPr>
            <a:spLocks noGrp="1"/>
          </p:cNvSpPr>
          <p:nvPr>
            <p:ph idx="1"/>
          </p:nvPr>
        </p:nvSpPr>
        <p:spPr>
          <a:xfrm>
            <a:off x="971550" y="1341438"/>
            <a:ext cx="7632700" cy="917575"/>
          </a:xfrm>
        </p:spPr>
        <p:txBody>
          <a:bodyPr/>
          <a:lstStyle/>
          <a:p>
            <a:pPr eaLnBrk="1" hangingPunct="1"/>
            <a:r>
              <a:rPr lang="en-US" altLang="zh-TW" dirty="0">
                <a:cs typeface="Arial" panose="020B0604020202020204" pitchFamily="34" charset="0"/>
              </a:rPr>
              <a:t>Official Annual Report of the HKSAR</a:t>
            </a:r>
          </a:p>
          <a:p>
            <a:pPr eaLnBrk="1" hangingPunct="1"/>
            <a:r>
              <a:rPr lang="en-US" altLang="zh-TW" dirty="0">
                <a:cs typeface="Arial" panose="020B0604020202020204" pitchFamily="34" charset="0"/>
              </a:rPr>
              <a:t>Available online from 1997 onwards</a:t>
            </a:r>
          </a:p>
        </p:txBody>
      </p:sp>
      <p:sp>
        <p:nvSpPr>
          <p:cNvPr id="77827" name="Rectangle 2">
            <a:extLst>
              <a:ext uri="{FF2B5EF4-FFF2-40B4-BE49-F238E27FC236}">
                <a16:creationId xmlns:a16="http://schemas.microsoft.com/office/drawing/2014/main" id="{679AEE9D-6B39-4C97-B521-23498F6086F8}"/>
              </a:ext>
            </a:extLst>
          </p:cNvPr>
          <p:cNvSpPr txBox="1">
            <a:spLocks noChangeArrowheads="1"/>
          </p:cNvSpPr>
          <p:nvPr/>
        </p:nvSpPr>
        <p:spPr bwMode="auto">
          <a:xfrm>
            <a:off x="107950" y="188913"/>
            <a:ext cx="89281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Arial" charset="0"/>
                <a:ea typeface="微軟正黑體" pitchFamily="34" charset="-120"/>
              </a:defRPr>
            </a:lvl1pPr>
            <a:lvl2pPr marL="742950" indent="-285750" eaLnBrk="0" hangingPunct="0">
              <a:spcBef>
                <a:spcPct val="20000"/>
              </a:spcBef>
              <a:buFont typeface="Arial" charset="0"/>
              <a:buChar char="–"/>
              <a:defRPr sz="2800">
                <a:solidFill>
                  <a:schemeClr val="tx1"/>
                </a:solidFill>
                <a:latin typeface="Arial" charset="0"/>
                <a:ea typeface="微軟正黑體" pitchFamily="34" charset="-120"/>
              </a:defRPr>
            </a:lvl2pPr>
            <a:lvl3pPr marL="1143000" indent="-228600" eaLnBrk="0" hangingPunct="0">
              <a:spcBef>
                <a:spcPct val="20000"/>
              </a:spcBef>
              <a:buFont typeface="Arial" charset="0"/>
              <a:buChar char="•"/>
              <a:defRPr sz="2400">
                <a:solidFill>
                  <a:schemeClr val="tx1"/>
                </a:solidFill>
                <a:latin typeface="Arial" charset="0"/>
                <a:ea typeface="微軟正黑體" pitchFamily="34" charset="-120"/>
              </a:defRPr>
            </a:lvl3pPr>
            <a:lvl4pPr marL="1600200" indent="-228600" eaLnBrk="0" hangingPunct="0">
              <a:spcBef>
                <a:spcPct val="20000"/>
              </a:spcBef>
              <a:buFont typeface="Arial" charset="0"/>
              <a:buChar char="–"/>
              <a:defRPr sz="2000">
                <a:solidFill>
                  <a:schemeClr val="tx1"/>
                </a:solidFill>
                <a:latin typeface="Arial" charset="0"/>
                <a:ea typeface="微軟正黑體" pitchFamily="34" charset="-120"/>
              </a:defRPr>
            </a:lvl4pPr>
            <a:lvl5pPr marL="2057400" indent="-228600" eaLnBrk="0" hangingPunct="0">
              <a:spcBef>
                <a:spcPct val="20000"/>
              </a:spcBef>
              <a:buFont typeface="Arial" charset="0"/>
              <a:buChar char="»"/>
              <a:defRPr sz="2000">
                <a:solidFill>
                  <a:schemeClr val="tx1"/>
                </a:solidFill>
                <a:latin typeface="Arial" charset="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9pPr>
          </a:lstStyle>
          <a:p>
            <a:pPr algn="ctr" eaLnBrk="1" hangingPunct="1">
              <a:spcBef>
                <a:spcPct val="0"/>
              </a:spcBef>
              <a:buFontTx/>
              <a:buNone/>
              <a:defRPr/>
            </a:pPr>
            <a:r>
              <a:rPr kumimoji="0" lang="en-US" altLang="zh-TW" dirty="0">
                <a:latin typeface="+mj-lt"/>
                <a:ea typeface="新細明體" charset="-120"/>
                <a:cs typeface="Microsoft Sans Serif" pitchFamily="34" charset="0"/>
              </a:rPr>
              <a:t>Hong Kong Yearbook</a:t>
            </a:r>
            <a:br>
              <a:rPr kumimoji="0" lang="en-US" altLang="zh-TW" b="1" dirty="0">
                <a:solidFill>
                  <a:srgbClr val="3333CC"/>
                </a:solidFill>
                <a:latin typeface="+mj-lt"/>
                <a:ea typeface="新細明體" charset="-120"/>
                <a:cs typeface="Microsoft Sans Serif" pitchFamily="34" charset="0"/>
              </a:rPr>
            </a:br>
            <a:r>
              <a:rPr kumimoji="0" lang="en-US" altLang="zh-TW" sz="2000" b="1" dirty="0">
                <a:solidFill>
                  <a:srgbClr val="3333CC"/>
                </a:solidFill>
                <a:latin typeface="+mj-lt"/>
                <a:ea typeface="新細明體" charset="-120"/>
                <a:cs typeface="Microsoft Sans Serif" pitchFamily="34" charset="0"/>
                <a:hlinkClick r:id="rId2"/>
              </a:rPr>
              <a:t>https://www.yearbook.gov.hk/</a:t>
            </a:r>
            <a:r>
              <a:rPr kumimoji="0" lang="en-US" altLang="zh-TW" sz="2000" b="1" dirty="0">
                <a:solidFill>
                  <a:srgbClr val="3333CC"/>
                </a:solidFill>
                <a:latin typeface="+mj-lt"/>
                <a:ea typeface="新細明體" charset="-120"/>
                <a:cs typeface="Microsoft Sans Serif" pitchFamily="34" charset="0"/>
              </a:rPr>
              <a:t> </a:t>
            </a:r>
          </a:p>
        </p:txBody>
      </p:sp>
      <p:pic>
        <p:nvPicPr>
          <p:cNvPr id="3" name="Picture 2">
            <a:extLst>
              <a:ext uri="{FF2B5EF4-FFF2-40B4-BE49-F238E27FC236}">
                <a16:creationId xmlns:a16="http://schemas.microsoft.com/office/drawing/2014/main" id="{4AD09534-9BEE-4489-B103-E5B423D9C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313" y="2276692"/>
            <a:ext cx="5139173" cy="4536684"/>
          </a:xfrm>
          <a:prstGeom prst="rect">
            <a:avLst/>
          </a:prstGeom>
          <a:ln>
            <a:noFill/>
          </a:ln>
          <a:effectLst>
            <a:outerShdw blurRad="190500" algn="tl" rotWithShape="0">
              <a:srgbClr val="000000">
                <a:alpha val="70000"/>
              </a:srgbClr>
            </a:outerShdw>
          </a:effectLst>
        </p:spPr>
      </p:pic>
      <p:sp>
        <p:nvSpPr>
          <p:cNvPr id="81925" name="Rectangle 6">
            <a:extLst>
              <a:ext uri="{FF2B5EF4-FFF2-40B4-BE49-F238E27FC236}">
                <a16:creationId xmlns:a16="http://schemas.microsoft.com/office/drawing/2014/main" id="{B98B42A3-2740-4F01-A7AC-07C49254805E}"/>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271DADA-4FB3-4E43-A732-B8B1C39E0854}" type="slidenum">
              <a:rPr lang="en-US" altLang="zh-TW" sz="1200" smtClean="0">
                <a:cs typeface="Arial" panose="020B0604020202020204" pitchFamily="34" charset="0"/>
              </a:rPr>
              <a:pPr/>
              <a:t>58</a:t>
            </a:fld>
            <a:endParaRPr lang="en-US" altLang="zh-TW" sz="120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a:extLst>
              <a:ext uri="{FF2B5EF4-FFF2-40B4-BE49-F238E27FC236}">
                <a16:creationId xmlns:a16="http://schemas.microsoft.com/office/drawing/2014/main" id="{3B9D626D-E9EB-45AA-B134-DE11136FB3D2}"/>
              </a:ext>
            </a:extLst>
          </p:cNvPr>
          <p:cNvSpPr>
            <a:spLocks noGrp="1" noChangeArrowheads="1"/>
          </p:cNvSpPr>
          <p:nvPr>
            <p:ph idx="1"/>
          </p:nvPr>
        </p:nvSpPr>
        <p:spPr>
          <a:xfrm>
            <a:off x="552450" y="620713"/>
            <a:ext cx="8591550" cy="3816350"/>
          </a:xfrm>
        </p:spPr>
        <p:txBody>
          <a:bodyPr rtlCol="0">
            <a:normAutofit lnSpcReduction="10000"/>
          </a:bodyPr>
          <a:lstStyle/>
          <a:p>
            <a:pPr marL="609600" indent="-609600" eaLnBrk="1" fontAlgn="auto" hangingPunct="1">
              <a:buFontTx/>
              <a:buNone/>
              <a:defRPr/>
            </a:pPr>
            <a:r>
              <a:rPr lang="en-US" altLang="zh-TW" sz="2400" u="sng" dirty="0">
                <a:solidFill>
                  <a:schemeClr val="accent2"/>
                </a:solidFill>
                <a:cs typeface="Arial" pitchFamily="34" charset="0"/>
              </a:rPr>
              <a:t>Points to Note:</a:t>
            </a:r>
          </a:p>
          <a:p>
            <a:pPr marL="0" indent="-609600" eaLnBrk="1" fontAlgn="auto" hangingPunct="1">
              <a:buFontTx/>
              <a:buNone/>
              <a:defRPr/>
            </a:pPr>
            <a:endParaRPr lang="en-US" altLang="zh-TW" sz="2400" dirty="0">
              <a:cs typeface="Arial" pitchFamily="34" charset="0"/>
            </a:endParaRPr>
          </a:p>
          <a:p>
            <a:pPr marL="0" indent="-609600" eaLnBrk="1" fontAlgn="auto" hangingPunct="1">
              <a:buFontTx/>
              <a:buNone/>
              <a:defRPr/>
            </a:pPr>
            <a:r>
              <a:rPr lang="en-US" altLang="zh-TW" sz="2400" dirty="0">
                <a:cs typeface="Arial" pitchFamily="34" charset="0"/>
              </a:rPr>
              <a:t>Other than the Hong Kong Yearbook, you may also consult </a:t>
            </a:r>
            <a:r>
              <a:rPr lang="en-US" altLang="zh-TW" sz="2400" i="1" dirty="0">
                <a:cs typeface="Arial" pitchFamily="34" charset="0"/>
              </a:rPr>
              <a:t>The Other Hong Kong Report</a:t>
            </a:r>
            <a:r>
              <a:rPr lang="en-US" altLang="zh-TW" sz="2400" dirty="0">
                <a:cs typeface="Arial" pitchFamily="34" charset="0"/>
              </a:rPr>
              <a:t> published by Chinese University Press from </a:t>
            </a:r>
            <a:r>
              <a:rPr lang="en-US" altLang="zh-TW" sz="2400" b="1" dirty="0">
                <a:solidFill>
                  <a:srgbClr val="FF0000"/>
                </a:solidFill>
                <a:cs typeface="Arial" pitchFamily="34" charset="0"/>
              </a:rPr>
              <a:t>1989</a:t>
            </a:r>
            <a:r>
              <a:rPr lang="en-US" altLang="zh-TW" sz="2400" dirty="0">
                <a:cs typeface="Arial" pitchFamily="34" charset="0"/>
              </a:rPr>
              <a:t> to </a:t>
            </a:r>
            <a:r>
              <a:rPr lang="en-US" altLang="zh-TW" sz="2400" b="1" dirty="0">
                <a:solidFill>
                  <a:srgbClr val="FF0000"/>
                </a:solidFill>
                <a:cs typeface="Arial" pitchFamily="34" charset="0"/>
              </a:rPr>
              <a:t>1998</a:t>
            </a:r>
            <a:r>
              <a:rPr lang="en-US" altLang="zh-TW" sz="2400" dirty="0">
                <a:cs typeface="Arial" pitchFamily="34" charset="0"/>
              </a:rPr>
              <a:t> recording the trends and changes in HK before and after 1997.</a:t>
            </a:r>
          </a:p>
          <a:p>
            <a:pPr marL="0" indent="-609600" eaLnBrk="1" fontAlgn="auto" hangingPunct="1">
              <a:buFontTx/>
              <a:buNone/>
              <a:defRPr/>
            </a:pPr>
            <a:endParaRPr lang="en-US" altLang="zh-TW" sz="2400" dirty="0">
              <a:cs typeface="Arial" pitchFamily="34" charset="0"/>
            </a:endParaRPr>
          </a:p>
          <a:p>
            <a:pPr marL="0" indent="-609600" eaLnBrk="1" fontAlgn="auto" hangingPunct="1">
              <a:buFont typeface="Arial" charset="0"/>
              <a:buNone/>
              <a:defRPr/>
            </a:pPr>
            <a:r>
              <a:rPr lang="en-US" altLang="zh-TW" sz="2400" dirty="0">
                <a:cs typeface="Arial" pitchFamily="34" charset="0"/>
              </a:rPr>
              <a:t>Click the URL </a:t>
            </a:r>
            <a:r>
              <a:rPr lang="en-US" altLang="zh-TW" sz="2400" dirty="0">
                <a:cs typeface="Arial" pitchFamily="34" charset="0"/>
                <a:hlinkClick r:id="rId2"/>
              </a:rPr>
              <a:t>https://www.lib.eduhk.hk/permalink/record/alma991000076189703410</a:t>
            </a:r>
            <a:r>
              <a:rPr lang="en-US" altLang="zh-TW" sz="2400" dirty="0">
                <a:cs typeface="Arial" pitchFamily="34" charset="0"/>
              </a:rPr>
              <a:t> to view the holding records in the Library.</a:t>
            </a:r>
          </a:p>
          <a:p>
            <a:pPr marL="0" indent="-609600" eaLnBrk="1" fontAlgn="auto" hangingPunct="1">
              <a:buFontTx/>
              <a:buNone/>
              <a:defRPr/>
            </a:pPr>
            <a:endParaRPr lang="en-US" altLang="zh-TW" sz="2400" dirty="0">
              <a:cs typeface="Arial" pitchFamily="34" charset="0"/>
            </a:endParaRPr>
          </a:p>
        </p:txBody>
      </p:sp>
      <p:sp>
        <p:nvSpPr>
          <p:cNvPr id="82947" name="Rectangle 6">
            <a:extLst>
              <a:ext uri="{FF2B5EF4-FFF2-40B4-BE49-F238E27FC236}">
                <a16:creationId xmlns:a16="http://schemas.microsoft.com/office/drawing/2014/main" id="{111F9BEE-B3E2-42FF-8B2F-DCC0DAF7F68E}"/>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49DB2F8-1212-4AE4-9404-F2F1293D7FA9}" type="slidenum">
              <a:rPr lang="en-US" altLang="zh-TW" sz="1200" smtClean="0">
                <a:cs typeface="Arial" panose="020B0604020202020204" pitchFamily="34" charset="0"/>
              </a:rPr>
              <a:pPr/>
              <a:t>59</a:t>
            </a:fld>
            <a:endParaRPr lang="en-US" altLang="zh-TW" sz="120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a:extLst>
              <a:ext uri="{FF2B5EF4-FFF2-40B4-BE49-F238E27FC236}">
                <a16:creationId xmlns:a16="http://schemas.microsoft.com/office/drawing/2014/main" id="{5704FB4F-8D16-43A2-BF14-2F6652D11454}"/>
              </a:ext>
            </a:extLst>
          </p:cNvPr>
          <p:cNvSpPr>
            <a:spLocks noChangeArrowheads="1"/>
          </p:cNvSpPr>
          <p:nvPr/>
        </p:nvSpPr>
        <p:spPr bwMode="auto">
          <a:xfrm>
            <a:off x="1476375" y="3960813"/>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3200">
                <a:solidFill>
                  <a:srgbClr val="0000FF"/>
                </a:solidFill>
                <a:ea typeface="SimSun" panose="02010600030101010101" pitchFamily="2" charset="-122"/>
              </a:rPr>
              <a:t>History</a:t>
            </a:r>
          </a:p>
        </p:txBody>
      </p:sp>
      <p:sp>
        <p:nvSpPr>
          <p:cNvPr id="11269" name="Rectangle 5">
            <a:extLst>
              <a:ext uri="{FF2B5EF4-FFF2-40B4-BE49-F238E27FC236}">
                <a16:creationId xmlns:a16="http://schemas.microsoft.com/office/drawing/2014/main" id="{32540164-0B45-489D-AA49-CC657B77EA21}"/>
              </a:ext>
            </a:extLst>
          </p:cNvPr>
          <p:cNvSpPr>
            <a:spLocks noChangeArrowheads="1"/>
          </p:cNvSpPr>
          <p:nvPr/>
        </p:nvSpPr>
        <p:spPr bwMode="auto">
          <a:xfrm>
            <a:off x="5903913" y="2174875"/>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800" b="1">
                <a:solidFill>
                  <a:srgbClr val="0099FF"/>
                </a:solidFill>
                <a:ea typeface="SimSun" panose="02010600030101010101" pitchFamily="2" charset="-122"/>
              </a:rPr>
              <a:t>Popular Culture</a:t>
            </a:r>
          </a:p>
        </p:txBody>
      </p:sp>
      <p:sp>
        <p:nvSpPr>
          <p:cNvPr id="11270" name="Rectangle 6">
            <a:extLst>
              <a:ext uri="{FF2B5EF4-FFF2-40B4-BE49-F238E27FC236}">
                <a16:creationId xmlns:a16="http://schemas.microsoft.com/office/drawing/2014/main" id="{48114F77-F4EE-45EA-8598-32F3B112D5E8}"/>
              </a:ext>
            </a:extLst>
          </p:cNvPr>
          <p:cNvSpPr>
            <a:spLocks noChangeArrowheads="1"/>
          </p:cNvSpPr>
          <p:nvPr/>
        </p:nvSpPr>
        <p:spPr bwMode="auto">
          <a:xfrm>
            <a:off x="6011863" y="3324225"/>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3200" b="1">
                <a:solidFill>
                  <a:srgbClr val="3366CC"/>
                </a:solidFill>
                <a:ea typeface="SimSun" panose="02010600030101010101" pitchFamily="2" charset="-122"/>
              </a:rPr>
              <a:t>Tai Po</a:t>
            </a:r>
          </a:p>
        </p:txBody>
      </p:sp>
      <p:sp>
        <p:nvSpPr>
          <p:cNvPr id="11271" name="Rectangle 7">
            <a:extLst>
              <a:ext uri="{FF2B5EF4-FFF2-40B4-BE49-F238E27FC236}">
                <a16:creationId xmlns:a16="http://schemas.microsoft.com/office/drawing/2014/main" id="{DD5C9D47-E7DB-4C1C-8327-DAA293A1CD66}"/>
              </a:ext>
            </a:extLst>
          </p:cNvPr>
          <p:cNvSpPr>
            <a:spLocks noChangeArrowheads="1"/>
          </p:cNvSpPr>
          <p:nvPr/>
        </p:nvSpPr>
        <p:spPr bwMode="auto">
          <a:xfrm>
            <a:off x="684213" y="4519613"/>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800" b="1">
                <a:solidFill>
                  <a:srgbClr val="6600CC"/>
                </a:solidFill>
                <a:ea typeface="SimSun" panose="02010600030101010101" pitchFamily="2" charset="-122"/>
              </a:rPr>
              <a:t>Children</a:t>
            </a:r>
          </a:p>
        </p:txBody>
      </p:sp>
      <p:sp>
        <p:nvSpPr>
          <p:cNvPr id="11272" name="Rectangle 8">
            <a:extLst>
              <a:ext uri="{FF2B5EF4-FFF2-40B4-BE49-F238E27FC236}">
                <a16:creationId xmlns:a16="http://schemas.microsoft.com/office/drawing/2014/main" id="{CB842FDD-EB64-45D9-A87C-843E8B7E2E31}"/>
              </a:ext>
            </a:extLst>
          </p:cNvPr>
          <p:cNvSpPr>
            <a:spLocks noChangeArrowheads="1"/>
          </p:cNvSpPr>
          <p:nvPr/>
        </p:nvSpPr>
        <p:spPr bwMode="auto">
          <a:xfrm>
            <a:off x="4860925" y="5124450"/>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400">
                <a:solidFill>
                  <a:srgbClr val="0000FF"/>
                </a:solidFill>
                <a:ea typeface="SimSun" panose="02010600030101010101" pitchFamily="2" charset="-122"/>
              </a:rPr>
              <a:t>Social conditions</a:t>
            </a:r>
          </a:p>
        </p:txBody>
      </p:sp>
      <p:sp>
        <p:nvSpPr>
          <p:cNvPr id="11273" name="Rectangle 9">
            <a:extLst>
              <a:ext uri="{FF2B5EF4-FFF2-40B4-BE49-F238E27FC236}">
                <a16:creationId xmlns:a16="http://schemas.microsoft.com/office/drawing/2014/main" id="{EA314D99-973B-46F4-B4E8-CEF77067B1DF}"/>
              </a:ext>
            </a:extLst>
          </p:cNvPr>
          <p:cNvSpPr>
            <a:spLocks noChangeArrowheads="1"/>
          </p:cNvSpPr>
          <p:nvPr/>
        </p:nvSpPr>
        <p:spPr bwMode="auto">
          <a:xfrm>
            <a:off x="6445250" y="5672138"/>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400">
                <a:solidFill>
                  <a:srgbClr val="0000FF"/>
                </a:solidFill>
                <a:ea typeface="SimSun" panose="02010600030101010101" pitchFamily="2" charset="-122"/>
              </a:rPr>
              <a:t>Civilization</a:t>
            </a:r>
          </a:p>
        </p:txBody>
      </p:sp>
      <p:sp>
        <p:nvSpPr>
          <p:cNvPr id="11274" name="Rectangle 10">
            <a:extLst>
              <a:ext uri="{FF2B5EF4-FFF2-40B4-BE49-F238E27FC236}">
                <a16:creationId xmlns:a16="http://schemas.microsoft.com/office/drawing/2014/main" id="{C6B05C2C-2911-44DE-82FF-78ABD027B14E}"/>
              </a:ext>
            </a:extLst>
          </p:cNvPr>
          <p:cNvSpPr>
            <a:spLocks noChangeArrowheads="1"/>
          </p:cNvSpPr>
          <p:nvPr/>
        </p:nvSpPr>
        <p:spPr bwMode="auto">
          <a:xfrm>
            <a:off x="222250" y="2720975"/>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800" b="1">
                <a:solidFill>
                  <a:srgbClr val="0099FF"/>
                </a:solidFill>
                <a:ea typeface="SimSun" panose="02010600030101010101" pitchFamily="2" charset="-122"/>
              </a:rPr>
              <a:t>Art</a:t>
            </a:r>
          </a:p>
        </p:txBody>
      </p:sp>
      <p:sp>
        <p:nvSpPr>
          <p:cNvPr id="11275" name="Rectangle 11">
            <a:extLst>
              <a:ext uri="{FF2B5EF4-FFF2-40B4-BE49-F238E27FC236}">
                <a16:creationId xmlns:a16="http://schemas.microsoft.com/office/drawing/2014/main" id="{673436A3-A01A-4FCF-A63D-7944A2E03EF1}"/>
              </a:ext>
            </a:extLst>
          </p:cNvPr>
          <p:cNvSpPr>
            <a:spLocks noChangeArrowheads="1"/>
          </p:cNvSpPr>
          <p:nvPr/>
        </p:nvSpPr>
        <p:spPr bwMode="auto">
          <a:xfrm>
            <a:off x="6516688" y="2746375"/>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400" b="1">
                <a:solidFill>
                  <a:srgbClr val="0099FF"/>
                </a:solidFill>
                <a:ea typeface="SimSun" panose="02010600030101010101" pitchFamily="2" charset="-122"/>
              </a:rPr>
              <a:t>Motion pictures</a:t>
            </a:r>
          </a:p>
        </p:txBody>
      </p:sp>
      <p:sp>
        <p:nvSpPr>
          <p:cNvPr id="11276" name="Rectangle 12">
            <a:extLst>
              <a:ext uri="{FF2B5EF4-FFF2-40B4-BE49-F238E27FC236}">
                <a16:creationId xmlns:a16="http://schemas.microsoft.com/office/drawing/2014/main" id="{37F7DE63-F685-4B6F-A8C9-7E340BA3DB13}"/>
              </a:ext>
            </a:extLst>
          </p:cNvPr>
          <p:cNvSpPr>
            <a:spLocks noChangeArrowheads="1"/>
          </p:cNvSpPr>
          <p:nvPr/>
        </p:nvSpPr>
        <p:spPr bwMode="auto">
          <a:xfrm>
            <a:off x="3708400" y="2746375"/>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400">
                <a:solidFill>
                  <a:srgbClr val="0000FF"/>
                </a:solidFill>
                <a:ea typeface="SimSun" panose="02010600030101010101" pitchFamily="2" charset="-122"/>
              </a:rPr>
              <a:t>Social life and customs</a:t>
            </a:r>
          </a:p>
        </p:txBody>
      </p:sp>
      <p:sp>
        <p:nvSpPr>
          <p:cNvPr id="11277" name="Rectangle 13">
            <a:extLst>
              <a:ext uri="{FF2B5EF4-FFF2-40B4-BE49-F238E27FC236}">
                <a16:creationId xmlns:a16="http://schemas.microsoft.com/office/drawing/2014/main" id="{1254A339-CFA3-45F4-B3DF-CA329A3A3141}"/>
              </a:ext>
            </a:extLst>
          </p:cNvPr>
          <p:cNvSpPr>
            <a:spLocks noChangeArrowheads="1"/>
          </p:cNvSpPr>
          <p:nvPr/>
        </p:nvSpPr>
        <p:spPr bwMode="auto">
          <a:xfrm>
            <a:off x="7019925" y="3970338"/>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400">
                <a:solidFill>
                  <a:srgbClr val="0000FF"/>
                </a:solidFill>
                <a:ea typeface="SimSun" panose="02010600030101010101" pitchFamily="2" charset="-122"/>
              </a:rPr>
              <a:t>Economic conditions</a:t>
            </a:r>
          </a:p>
        </p:txBody>
      </p:sp>
      <p:sp>
        <p:nvSpPr>
          <p:cNvPr id="11278" name="Rectangle 14">
            <a:extLst>
              <a:ext uri="{FF2B5EF4-FFF2-40B4-BE49-F238E27FC236}">
                <a16:creationId xmlns:a16="http://schemas.microsoft.com/office/drawing/2014/main" id="{9B54119C-6D67-43E7-AEBA-E67FDB025538}"/>
              </a:ext>
            </a:extLst>
          </p:cNvPr>
          <p:cNvSpPr>
            <a:spLocks noChangeArrowheads="1"/>
          </p:cNvSpPr>
          <p:nvPr/>
        </p:nvSpPr>
        <p:spPr bwMode="auto">
          <a:xfrm>
            <a:off x="5219700" y="5672138"/>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400" b="1">
                <a:solidFill>
                  <a:srgbClr val="6600CC"/>
                </a:solidFill>
                <a:ea typeface="SimSun" panose="02010600030101010101" pitchFamily="2" charset="-122"/>
              </a:rPr>
              <a:t>Jews</a:t>
            </a:r>
          </a:p>
        </p:txBody>
      </p:sp>
      <p:sp>
        <p:nvSpPr>
          <p:cNvPr id="11279" name="Rectangle 15">
            <a:extLst>
              <a:ext uri="{FF2B5EF4-FFF2-40B4-BE49-F238E27FC236}">
                <a16:creationId xmlns:a16="http://schemas.microsoft.com/office/drawing/2014/main" id="{4C96609F-FADD-41F3-B019-BD177639A8E4}"/>
              </a:ext>
            </a:extLst>
          </p:cNvPr>
          <p:cNvSpPr>
            <a:spLocks noChangeArrowheads="1"/>
          </p:cNvSpPr>
          <p:nvPr/>
        </p:nvSpPr>
        <p:spPr bwMode="auto">
          <a:xfrm>
            <a:off x="6732588" y="4548188"/>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800" b="1">
                <a:solidFill>
                  <a:srgbClr val="0099FF"/>
                </a:solidFill>
                <a:ea typeface="SimSun" panose="02010600030101010101" pitchFamily="2" charset="-122"/>
              </a:rPr>
              <a:t>Recreation</a:t>
            </a:r>
          </a:p>
        </p:txBody>
      </p:sp>
      <p:sp>
        <p:nvSpPr>
          <p:cNvPr id="24590" name="Rectangle 16">
            <a:extLst>
              <a:ext uri="{FF2B5EF4-FFF2-40B4-BE49-F238E27FC236}">
                <a16:creationId xmlns:a16="http://schemas.microsoft.com/office/drawing/2014/main" id="{AA33000D-1DF1-4ED8-BD8E-5F70C7188DB9}"/>
              </a:ext>
            </a:extLst>
          </p:cNvPr>
          <p:cNvSpPr>
            <a:spLocks noChangeArrowheads="1"/>
          </p:cNvSpPr>
          <p:nvPr/>
        </p:nvSpPr>
        <p:spPr bwMode="auto">
          <a:xfrm>
            <a:off x="3924300" y="3322638"/>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4000" b="1">
                <a:ea typeface="SimSun" panose="02010600030101010101" pitchFamily="2" charset="-122"/>
              </a:rPr>
              <a:t>Hong Kong</a:t>
            </a:r>
          </a:p>
        </p:txBody>
      </p:sp>
      <p:sp>
        <p:nvSpPr>
          <p:cNvPr id="11281" name="Rectangle 17">
            <a:extLst>
              <a:ext uri="{FF2B5EF4-FFF2-40B4-BE49-F238E27FC236}">
                <a16:creationId xmlns:a16="http://schemas.microsoft.com/office/drawing/2014/main" id="{1E18F775-9887-41E8-B730-AB25DB5E49A6}"/>
              </a:ext>
            </a:extLst>
          </p:cNvPr>
          <p:cNvSpPr>
            <a:spLocks noChangeArrowheads="1"/>
          </p:cNvSpPr>
          <p:nvPr/>
        </p:nvSpPr>
        <p:spPr bwMode="auto">
          <a:xfrm>
            <a:off x="7235825" y="3346450"/>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400" b="1">
                <a:solidFill>
                  <a:srgbClr val="6600CC"/>
                </a:solidFill>
                <a:ea typeface="SimSun" panose="02010600030101010101" pitchFamily="2" charset="-122"/>
              </a:rPr>
              <a:t>Youth</a:t>
            </a:r>
          </a:p>
        </p:txBody>
      </p:sp>
      <p:sp>
        <p:nvSpPr>
          <p:cNvPr id="11282" name="Rectangle 18">
            <a:extLst>
              <a:ext uri="{FF2B5EF4-FFF2-40B4-BE49-F238E27FC236}">
                <a16:creationId xmlns:a16="http://schemas.microsoft.com/office/drawing/2014/main" id="{A082E638-E22B-4FBD-92A7-EA5CE30DB490}"/>
              </a:ext>
            </a:extLst>
          </p:cNvPr>
          <p:cNvSpPr>
            <a:spLocks noChangeArrowheads="1"/>
          </p:cNvSpPr>
          <p:nvPr/>
        </p:nvSpPr>
        <p:spPr bwMode="auto">
          <a:xfrm>
            <a:off x="3181350" y="3987800"/>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400" b="1">
                <a:solidFill>
                  <a:srgbClr val="6600CC"/>
                </a:solidFill>
                <a:ea typeface="SimSun" panose="02010600030101010101" pitchFamily="2" charset="-122"/>
              </a:rPr>
              <a:t>Older people</a:t>
            </a:r>
          </a:p>
        </p:txBody>
      </p:sp>
      <p:sp>
        <p:nvSpPr>
          <p:cNvPr id="11283" name="Rectangle 19">
            <a:extLst>
              <a:ext uri="{FF2B5EF4-FFF2-40B4-BE49-F238E27FC236}">
                <a16:creationId xmlns:a16="http://schemas.microsoft.com/office/drawing/2014/main" id="{14B4BE6F-95D9-463A-960C-518172FE7674}"/>
              </a:ext>
            </a:extLst>
          </p:cNvPr>
          <p:cNvSpPr>
            <a:spLocks noChangeArrowheads="1"/>
          </p:cNvSpPr>
          <p:nvPr/>
        </p:nvSpPr>
        <p:spPr bwMode="auto">
          <a:xfrm>
            <a:off x="2627313" y="4546600"/>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800" b="1">
                <a:solidFill>
                  <a:srgbClr val="3366CC"/>
                </a:solidFill>
                <a:ea typeface="SimSun" panose="02010600030101010101" pitchFamily="2" charset="-122"/>
              </a:rPr>
              <a:t>Cheung Chau</a:t>
            </a:r>
          </a:p>
        </p:txBody>
      </p:sp>
      <p:sp>
        <p:nvSpPr>
          <p:cNvPr id="11284" name="Rectangle 20">
            <a:extLst>
              <a:ext uri="{FF2B5EF4-FFF2-40B4-BE49-F238E27FC236}">
                <a16:creationId xmlns:a16="http://schemas.microsoft.com/office/drawing/2014/main" id="{FF88357F-E393-4DCC-8369-464067A20F53}"/>
              </a:ext>
            </a:extLst>
          </p:cNvPr>
          <p:cNvSpPr>
            <a:spLocks noChangeArrowheads="1"/>
          </p:cNvSpPr>
          <p:nvPr/>
        </p:nvSpPr>
        <p:spPr bwMode="auto">
          <a:xfrm>
            <a:off x="755650" y="5122863"/>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400" b="1">
                <a:solidFill>
                  <a:srgbClr val="0099FF"/>
                </a:solidFill>
                <a:ea typeface="SimSun" panose="02010600030101010101" pitchFamily="2" charset="-122"/>
              </a:rPr>
              <a:t>Travel</a:t>
            </a:r>
          </a:p>
        </p:txBody>
      </p:sp>
      <p:sp>
        <p:nvSpPr>
          <p:cNvPr id="11285" name="Rectangle 21">
            <a:extLst>
              <a:ext uri="{FF2B5EF4-FFF2-40B4-BE49-F238E27FC236}">
                <a16:creationId xmlns:a16="http://schemas.microsoft.com/office/drawing/2014/main" id="{7F4C4CD5-A28D-4B34-AAA5-DA957A766362}"/>
              </a:ext>
            </a:extLst>
          </p:cNvPr>
          <p:cNvSpPr>
            <a:spLocks noChangeArrowheads="1"/>
          </p:cNvSpPr>
          <p:nvPr/>
        </p:nvSpPr>
        <p:spPr bwMode="auto">
          <a:xfrm>
            <a:off x="1439863" y="2184400"/>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400" b="1">
                <a:solidFill>
                  <a:srgbClr val="0099FF"/>
                </a:solidFill>
                <a:ea typeface="SimSun" panose="02010600030101010101" pitchFamily="2" charset="-122"/>
              </a:rPr>
              <a:t>Gender</a:t>
            </a:r>
          </a:p>
        </p:txBody>
      </p:sp>
      <p:sp>
        <p:nvSpPr>
          <p:cNvPr id="11286" name="Rectangle 22">
            <a:extLst>
              <a:ext uri="{FF2B5EF4-FFF2-40B4-BE49-F238E27FC236}">
                <a16:creationId xmlns:a16="http://schemas.microsoft.com/office/drawing/2014/main" id="{11E0D6BB-EE93-4DF9-A171-0771262F6DED}"/>
              </a:ext>
            </a:extLst>
          </p:cNvPr>
          <p:cNvSpPr>
            <a:spLocks noChangeArrowheads="1"/>
          </p:cNvSpPr>
          <p:nvPr/>
        </p:nvSpPr>
        <p:spPr bwMode="auto">
          <a:xfrm>
            <a:off x="3060700" y="5122863"/>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800" b="1">
                <a:solidFill>
                  <a:srgbClr val="3366CC"/>
                </a:solidFill>
                <a:ea typeface="SimSun" panose="02010600030101010101" pitchFamily="2" charset="-122"/>
              </a:rPr>
              <a:t>China</a:t>
            </a:r>
          </a:p>
        </p:txBody>
      </p:sp>
      <p:sp>
        <p:nvSpPr>
          <p:cNvPr id="11287" name="Rectangle 23">
            <a:extLst>
              <a:ext uri="{FF2B5EF4-FFF2-40B4-BE49-F238E27FC236}">
                <a16:creationId xmlns:a16="http://schemas.microsoft.com/office/drawing/2014/main" id="{15CEF5C7-88F1-4C63-934F-3BE8B71AF174}"/>
              </a:ext>
            </a:extLst>
          </p:cNvPr>
          <p:cNvSpPr>
            <a:spLocks noChangeArrowheads="1"/>
          </p:cNvSpPr>
          <p:nvPr/>
        </p:nvSpPr>
        <p:spPr bwMode="auto">
          <a:xfrm>
            <a:off x="1908175" y="5124450"/>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400" b="1">
                <a:solidFill>
                  <a:srgbClr val="6600CC"/>
                </a:solidFill>
                <a:ea typeface="SimSun" panose="02010600030101010101" pitchFamily="2" charset="-122"/>
              </a:rPr>
              <a:t>Women</a:t>
            </a:r>
          </a:p>
        </p:txBody>
      </p:sp>
      <p:sp>
        <p:nvSpPr>
          <p:cNvPr id="11289" name="Rectangle 25">
            <a:extLst>
              <a:ext uri="{FF2B5EF4-FFF2-40B4-BE49-F238E27FC236}">
                <a16:creationId xmlns:a16="http://schemas.microsoft.com/office/drawing/2014/main" id="{45D95876-6B60-4AEE-8974-1C312CFEB9B1}"/>
              </a:ext>
            </a:extLst>
          </p:cNvPr>
          <p:cNvSpPr>
            <a:spLocks noChangeArrowheads="1"/>
          </p:cNvSpPr>
          <p:nvPr/>
        </p:nvSpPr>
        <p:spPr bwMode="auto">
          <a:xfrm>
            <a:off x="1370013" y="2746375"/>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800" b="1">
                <a:solidFill>
                  <a:srgbClr val="6600CC"/>
                </a:solidFill>
                <a:ea typeface="SimSun" panose="02010600030101010101" pitchFamily="2" charset="-122"/>
              </a:rPr>
              <a:t>Chinese</a:t>
            </a:r>
          </a:p>
        </p:txBody>
      </p:sp>
      <p:sp>
        <p:nvSpPr>
          <p:cNvPr id="11290" name="Rectangle 26">
            <a:extLst>
              <a:ext uri="{FF2B5EF4-FFF2-40B4-BE49-F238E27FC236}">
                <a16:creationId xmlns:a16="http://schemas.microsoft.com/office/drawing/2014/main" id="{9106B8A5-9E81-4C29-8F13-F5CD944D40F9}"/>
              </a:ext>
            </a:extLst>
          </p:cNvPr>
          <p:cNvSpPr>
            <a:spLocks noChangeArrowheads="1"/>
          </p:cNvSpPr>
          <p:nvPr/>
        </p:nvSpPr>
        <p:spPr bwMode="auto">
          <a:xfrm>
            <a:off x="6877050" y="5122863"/>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400" b="1">
                <a:solidFill>
                  <a:srgbClr val="0099FF"/>
                </a:solidFill>
                <a:ea typeface="SimSun" panose="02010600030101010101" pitchFamily="2" charset="-122"/>
              </a:rPr>
              <a:t>Education</a:t>
            </a:r>
          </a:p>
        </p:txBody>
      </p:sp>
      <p:sp>
        <p:nvSpPr>
          <p:cNvPr id="11291" name="Rectangle 27">
            <a:extLst>
              <a:ext uri="{FF2B5EF4-FFF2-40B4-BE49-F238E27FC236}">
                <a16:creationId xmlns:a16="http://schemas.microsoft.com/office/drawing/2014/main" id="{AAD5F1AE-BED0-46E2-8394-73A69F88E544}"/>
              </a:ext>
            </a:extLst>
          </p:cNvPr>
          <p:cNvSpPr>
            <a:spLocks noChangeArrowheads="1"/>
          </p:cNvSpPr>
          <p:nvPr/>
        </p:nvSpPr>
        <p:spPr bwMode="auto">
          <a:xfrm>
            <a:off x="4872038" y="3983038"/>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400" b="1">
                <a:solidFill>
                  <a:srgbClr val="0099FF"/>
                </a:solidFill>
                <a:ea typeface="SimSun" panose="02010600030101010101" pitchFamily="2" charset="-122"/>
              </a:rPr>
              <a:t>Etiquette</a:t>
            </a:r>
          </a:p>
        </p:txBody>
      </p:sp>
      <p:sp>
        <p:nvSpPr>
          <p:cNvPr id="11292" name="Rectangle 28">
            <a:extLst>
              <a:ext uri="{FF2B5EF4-FFF2-40B4-BE49-F238E27FC236}">
                <a16:creationId xmlns:a16="http://schemas.microsoft.com/office/drawing/2014/main" id="{DEB44A94-71AF-49E0-8156-97916C5454D8}"/>
              </a:ext>
            </a:extLst>
          </p:cNvPr>
          <p:cNvSpPr>
            <a:spLocks noChangeArrowheads="1"/>
          </p:cNvSpPr>
          <p:nvPr/>
        </p:nvSpPr>
        <p:spPr bwMode="auto">
          <a:xfrm>
            <a:off x="323850" y="3916363"/>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CN" sz="2800" b="1">
                <a:solidFill>
                  <a:srgbClr val="0099FF"/>
                </a:solidFill>
                <a:ea typeface="SimSun" panose="02010600030101010101" pitchFamily="2" charset="-122"/>
              </a:rPr>
              <a:t>Film</a:t>
            </a:r>
          </a:p>
        </p:txBody>
      </p:sp>
      <p:sp>
        <p:nvSpPr>
          <p:cNvPr id="11293" name="Rectangle 29">
            <a:extLst>
              <a:ext uri="{FF2B5EF4-FFF2-40B4-BE49-F238E27FC236}">
                <a16:creationId xmlns:a16="http://schemas.microsoft.com/office/drawing/2014/main" id="{45F77160-8C69-4AA2-AA14-B2342D2BEAD7}"/>
              </a:ext>
            </a:extLst>
          </p:cNvPr>
          <p:cNvSpPr>
            <a:spLocks noChangeArrowheads="1"/>
          </p:cNvSpPr>
          <p:nvPr/>
        </p:nvSpPr>
        <p:spPr bwMode="auto">
          <a:xfrm>
            <a:off x="3311525" y="2184400"/>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TW" sz="2400" b="1">
                <a:solidFill>
                  <a:srgbClr val="3366CC"/>
                </a:solidFill>
              </a:rPr>
              <a:t>New Territories</a:t>
            </a:r>
            <a:endParaRPr lang="en-US" altLang="zh-CN" sz="2400" b="1">
              <a:solidFill>
                <a:srgbClr val="3366CC"/>
              </a:solidFill>
            </a:endParaRPr>
          </a:p>
        </p:txBody>
      </p:sp>
      <p:sp>
        <p:nvSpPr>
          <p:cNvPr id="11294" name="Rectangle 30">
            <a:extLst>
              <a:ext uri="{FF2B5EF4-FFF2-40B4-BE49-F238E27FC236}">
                <a16:creationId xmlns:a16="http://schemas.microsoft.com/office/drawing/2014/main" id="{2F03F0B8-2AC2-451C-A449-F158DE4DDCFA}"/>
              </a:ext>
            </a:extLst>
          </p:cNvPr>
          <p:cNvSpPr>
            <a:spLocks noChangeArrowheads="1"/>
          </p:cNvSpPr>
          <p:nvPr/>
        </p:nvSpPr>
        <p:spPr bwMode="auto">
          <a:xfrm>
            <a:off x="3779838" y="5678488"/>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TW" sz="2000" b="1">
                <a:solidFill>
                  <a:srgbClr val="0000FF"/>
                </a:solidFill>
              </a:rPr>
              <a:t>Pictorial Works</a:t>
            </a:r>
            <a:endParaRPr lang="en-US" altLang="zh-CN" sz="2000" b="1">
              <a:solidFill>
                <a:srgbClr val="0000FF"/>
              </a:solidFill>
            </a:endParaRPr>
          </a:p>
        </p:txBody>
      </p:sp>
      <p:sp>
        <p:nvSpPr>
          <p:cNvPr id="11295" name="Rectangle 31">
            <a:extLst>
              <a:ext uri="{FF2B5EF4-FFF2-40B4-BE49-F238E27FC236}">
                <a16:creationId xmlns:a16="http://schemas.microsoft.com/office/drawing/2014/main" id="{714AF9E4-64B1-47E9-8D7C-225EDC83EF2A}"/>
              </a:ext>
            </a:extLst>
          </p:cNvPr>
          <p:cNvSpPr>
            <a:spLocks noChangeArrowheads="1"/>
          </p:cNvSpPr>
          <p:nvPr/>
        </p:nvSpPr>
        <p:spPr bwMode="auto">
          <a:xfrm>
            <a:off x="1116013" y="3394075"/>
            <a:ext cx="1368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TW" sz="2400">
                <a:solidFill>
                  <a:srgbClr val="0000FF"/>
                </a:solidFill>
              </a:rPr>
              <a:t>Foreign influences</a:t>
            </a:r>
            <a:endParaRPr lang="en-US" altLang="zh-CN" sz="2400">
              <a:solidFill>
                <a:srgbClr val="0000FF"/>
              </a:solidFill>
            </a:endParaRPr>
          </a:p>
        </p:txBody>
      </p:sp>
      <p:sp>
        <p:nvSpPr>
          <p:cNvPr id="11296" name="Rectangle 32">
            <a:extLst>
              <a:ext uri="{FF2B5EF4-FFF2-40B4-BE49-F238E27FC236}">
                <a16:creationId xmlns:a16="http://schemas.microsoft.com/office/drawing/2014/main" id="{25267C69-77C7-49E7-9E27-8809357E7DBF}"/>
              </a:ext>
            </a:extLst>
          </p:cNvPr>
          <p:cNvSpPr>
            <a:spLocks noChangeArrowheads="1"/>
          </p:cNvSpPr>
          <p:nvPr/>
        </p:nvSpPr>
        <p:spPr bwMode="auto">
          <a:xfrm>
            <a:off x="4546600" y="4591050"/>
            <a:ext cx="189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400">
                <a:solidFill>
                  <a:srgbClr val="0000FF"/>
                </a:solidFill>
              </a:rPr>
              <a:t>Urbanization</a:t>
            </a:r>
          </a:p>
        </p:txBody>
      </p:sp>
      <p:sp>
        <p:nvSpPr>
          <p:cNvPr id="11298" name="Rectangle 34">
            <a:extLst>
              <a:ext uri="{FF2B5EF4-FFF2-40B4-BE49-F238E27FC236}">
                <a16:creationId xmlns:a16="http://schemas.microsoft.com/office/drawing/2014/main" id="{A344D4F1-7D59-4F00-96A2-690DEA7D2EC0}"/>
              </a:ext>
            </a:extLst>
          </p:cNvPr>
          <p:cNvSpPr>
            <a:spLocks noChangeArrowheads="1"/>
          </p:cNvSpPr>
          <p:nvPr/>
        </p:nvSpPr>
        <p:spPr bwMode="auto">
          <a:xfrm>
            <a:off x="1476375" y="5627688"/>
            <a:ext cx="1368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TW" sz="3200" b="1">
                <a:solidFill>
                  <a:srgbClr val="0099FF"/>
                </a:solidFill>
              </a:rPr>
              <a:t>Government</a:t>
            </a:r>
          </a:p>
        </p:txBody>
      </p:sp>
      <p:sp>
        <p:nvSpPr>
          <p:cNvPr id="24607" name="Rectangle 2">
            <a:extLst>
              <a:ext uri="{FF2B5EF4-FFF2-40B4-BE49-F238E27FC236}">
                <a16:creationId xmlns:a16="http://schemas.microsoft.com/office/drawing/2014/main" id="{01D0319A-C250-453E-8FE0-E2565B5B328E}"/>
              </a:ext>
            </a:extLst>
          </p:cNvPr>
          <p:cNvSpPr txBox="1">
            <a:spLocks noChangeArrowheads="1"/>
          </p:cNvSpPr>
          <p:nvPr/>
        </p:nvSpPr>
        <p:spPr bwMode="auto">
          <a:xfrm>
            <a:off x="138113" y="1498600"/>
            <a:ext cx="8928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800" b="1">
                <a:latin typeface="Microsoft Sans Serif" panose="020B0604020202020204" pitchFamily="34" charset="0"/>
                <a:cs typeface="Microsoft Sans Serif" panose="020B0604020202020204" pitchFamily="34" charset="0"/>
              </a:rPr>
              <a:t>Use more keywords to narrow down the search</a:t>
            </a:r>
          </a:p>
        </p:txBody>
      </p:sp>
      <p:sp>
        <p:nvSpPr>
          <p:cNvPr id="24608" name="Title 1">
            <a:extLst>
              <a:ext uri="{FF2B5EF4-FFF2-40B4-BE49-F238E27FC236}">
                <a16:creationId xmlns:a16="http://schemas.microsoft.com/office/drawing/2014/main" id="{B4AD7074-B116-4512-93D2-DE09EB6ABCE2}"/>
              </a:ext>
            </a:extLst>
          </p:cNvPr>
          <p:cNvSpPr>
            <a:spLocks noGrp="1"/>
          </p:cNvSpPr>
          <p:nvPr>
            <p:ph type="title"/>
          </p:nvPr>
        </p:nvSpPr>
        <p:spPr>
          <a:xfrm>
            <a:off x="725488" y="444500"/>
            <a:ext cx="8167687" cy="942975"/>
          </a:xfrm>
        </p:spPr>
        <p:txBody>
          <a:bodyPr/>
          <a:lstStyle/>
          <a:p>
            <a:pPr eaLnBrk="1" hangingPunct="1"/>
            <a:r>
              <a:rPr lang="en-US" altLang="en-US">
                <a:ea typeface="微軟正黑體" panose="020B0604030504040204" pitchFamily="34" charset="-120"/>
              </a:rPr>
              <a:t>Hong Kong History in iSearch</a:t>
            </a:r>
          </a:p>
        </p:txBody>
      </p:sp>
      <p:sp>
        <p:nvSpPr>
          <p:cNvPr id="24609" name="Rectangle 6">
            <a:extLst>
              <a:ext uri="{FF2B5EF4-FFF2-40B4-BE49-F238E27FC236}">
                <a16:creationId xmlns:a16="http://schemas.microsoft.com/office/drawing/2014/main" id="{D8456C0D-A96D-4ACE-B6C6-1D0C10373B69}"/>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EFDA2E-773F-432E-89EF-3B57A6244E52}" type="slidenum">
              <a:rPr lang="en-US" altLang="zh-TW" sz="1200" smtClean="0">
                <a:cs typeface="Arial" panose="020B0604020202020204" pitchFamily="34" charset="0"/>
              </a:rPr>
              <a:pPr/>
              <a:t>6</a:t>
            </a:fld>
            <a:endParaRPr lang="en-US" altLang="zh-TW" sz="120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8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9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2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29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8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2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8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2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28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2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28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27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27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29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26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29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27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27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27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P spid="11270" grpId="0"/>
      <p:bldP spid="11271" grpId="0"/>
      <p:bldP spid="11272" grpId="0"/>
      <p:bldP spid="11273" grpId="0"/>
      <p:bldP spid="11274" grpId="0"/>
      <p:bldP spid="11275" grpId="0"/>
      <p:bldP spid="11276" grpId="0"/>
      <p:bldP spid="11277" grpId="0"/>
      <p:bldP spid="11278" grpId="0"/>
      <p:bldP spid="11279" grpId="0"/>
      <p:bldP spid="11281" grpId="0"/>
      <p:bldP spid="11282" grpId="0"/>
      <p:bldP spid="11283" grpId="0"/>
      <p:bldP spid="11284" grpId="0"/>
      <p:bldP spid="11285" grpId="0"/>
      <p:bldP spid="11286" grpId="0"/>
      <p:bldP spid="11287" grpId="0"/>
      <p:bldP spid="11289" grpId="0"/>
      <p:bldP spid="11290" grpId="0"/>
      <p:bldP spid="11291" grpId="0"/>
      <p:bldP spid="11292" grpId="0"/>
      <p:bldP spid="11293" grpId="0"/>
      <p:bldP spid="11294" grpId="0"/>
      <p:bldP spid="11295" grpId="0"/>
      <p:bldP spid="11296" grpId="0"/>
      <p:bldP spid="1129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矩形 1">
            <a:extLst>
              <a:ext uri="{FF2B5EF4-FFF2-40B4-BE49-F238E27FC236}">
                <a16:creationId xmlns:a16="http://schemas.microsoft.com/office/drawing/2014/main" id="{9C599719-77FA-4749-B11A-1C0BF1FADE42}"/>
              </a:ext>
            </a:extLst>
          </p:cNvPr>
          <p:cNvSpPr>
            <a:spLocks noChangeArrowheads="1"/>
          </p:cNvSpPr>
          <p:nvPr/>
        </p:nvSpPr>
        <p:spPr bwMode="auto">
          <a:xfrm>
            <a:off x="539750" y="1135063"/>
            <a:ext cx="8424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HK"/>
              <a:t>Hong Kong Memory (HKM) is a multi-media web site that gives free and open access to digitized materials on Hong Kong’s history, culture and heritage. The materials include text </a:t>
            </a:r>
            <a:r>
              <a:rPr lang="en-US" altLang="zh-HK" sz="1600"/>
              <a:t>documents</a:t>
            </a:r>
            <a:r>
              <a:rPr lang="en-US" altLang="zh-HK"/>
              <a:t>, photographs, posters, sound recordings, motion pictures and videos.</a:t>
            </a:r>
            <a:endParaRPr lang="zh-HK" altLang="en-US"/>
          </a:p>
        </p:txBody>
      </p:sp>
      <p:sp>
        <p:nvSpPr>
          <p:cNvPr id="79875" name="Rectangle 2">
            <a:extLst>
              <a:ext uri="{FF2B5EF4-FFF2-40B4-BE49-F238E27FC236}">
                <a16:creationId xmlns:a16="http://schemas.microsoft.com/office/drawing/2014/main" id="{6034F217-87F9-4E10-9CB3-642979802749}"/>
              </a:ext>
            </a:extLst>
          </p:cNvPr>
          <p:cNvSpPr txBox="1">
            <a:spLocks noChangeArrowheads="1"/>
          </p:cNvSpPr>
          <p:nvPr/>
        </p:nvSpPr>
        <p:spPr bwMode="auto">
          <a:xfrm>
            <a:off x="107950" y="188913"/>
            <a:ext cx="89281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Arial" charset="0"/>
                <a:ea typeface="微軟正黑體" pitchFamily="34" charset="-120"/>
              </a:defRPr>
            </a:lvl1pPr>
            <a:lvl2pPr marL="742950" indent="-285750" eaLnBrk="0" hangingPunct="0">
              <a:spcBef>
                <a:spcPct val="20000"/>
              </a:spcBef>
              <a:buFont typeface="Arial" charset="0"/>
              <a:buChar char="–"/>
              <a:defRPr sz="2800">
                <a:solidFill>
                  <a:schemeClr val="tx1"/>
                </a:solidFill>
                <a:latin typeface="Arial" charset="0"/>
                <a:ea typeface="微軟正黑體" pitchFamily="34" charset="-120"/>
              </a:defRPr>
            </a:lvl2pPr>
            <a:lvl3pPr marL="1143000" indent="-228600" eaLnBrk="0" hangingPunct="0">
              <a:spcBef>
                <a:spcPct val="20000"/>
              </a:spcBef>
              <a:buFont typeface="Arial" charset="0"/>
              <a:buChar char="•"/>
              <a:defRPr sz="2400">
                <a:solidFill>
                  <a:schemeClr val="tx1"/>
                </a:solidFill>
                <a:latin typeface="Arial" charset="0"/>
                <a:ea typeface="微軟正黑體" pitchFamily="34" charset="-120"/>
              </a:defRPr>
            </a:lvl3pPr>
            <a:lvl4pPr marL="1600200" indent="-228600" eaLnBrk="0" hangingPunct="0">
              <a:spcBef>
                <a:spcPct val="20000"/>
              </a:spcBef>
              <a:buFont typeface="Arial" charset="0"/>
              <a:buChar char="–"/>
              <a:defRPr sz="2000">
                <a:solidFill>
                  <a:schemeClr val="tx1"/>
                </a:solidFill>
                <a:latin typeface="Arial" charset="0"/>
                <a:ea typeface="微軟正黑體" pitchFamily="34" charset="-120"/>
              </a:defRPr>
            </a:lvl4pPr>
            <a:lvl5pPr marL="2057400" indent="-228600" eaLnBrk="0" hangingPunct="0">
              <a:spcBef>
                <a:spcPct val="20000"/>
              </a:spcBef>
              <a:buFont typeface="Arial" charset="0"/>
              <a:buChar char="»"/>
              <a:defRPr sz="2000">
                <a:solidFill>
                  <a:schemeClr val="tx1"/>
                </a:solidFill>
                <a:latin typeface="Arial" charset="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微軟正黑體" pitchFamily="34" charset="-120"/>
              </a:defRPr>
            </a:lvl9pPr>
          </a:lstStyle>
          <a:p>
            <a:pPr algn="ctr" eaLnBrk="1" hangingPunct="1">
              <a:spcBef>
                <a:spcPct val="0"/>
              </a:spcBef>
              <a:buFontTx/>
              <a:buNone/>
              <a:defRPr/>
            </a:pPr>
            <a:r>
              <a:rPr kumimoji="0" lang="en-US" altLang="zh-TW" dirty="0">
                <a:latin typeface="+mj-lt"/>
                <a:ea typeface="新細明體" charset="-120"/>
                <a:cs typeface="Microsoft Sans Serif" pitchFamily="34" charset="0"/>
              </a:rPr>
              <a:t>Hong Kong Memory</a:t>
            </a:r>
            <a:br>
              <a:rPr kumimoji="0" lang="en-US" altLang="zh-TW" b="1" dirty="0">
                <a:solidFill>
                  <a:srgbClr val="3333CC"/>
                </a:solidFill>
                <a:latin typeface="+mj-lt"/>
                <a:ea typeface="新細明體" charset="-120"/>
                <a:cs typeface="Microsoft Sans Serif" pitchFamily="34" charset="0"/>
              </a:rPr>
            </a:br>
            <a:r>
              <a:rPr kumimoji="0" lang="en-US" altLang="zh-TW" sz="2000" b="1" dirty="0">
                <a:solidFill>
                  <a:srgbClr val="3333CC"/>
                </a:solidFill>
                <a:latin typeface="+mj-lt"/>
                <a:ea typeface="新細明體" charset="-120"/>
                <a:cs typeface="Microsoft Sans Serif" pitchFamily="34" charset="0"/>
                <a:hlinkClick r:id="rId2"/>
              </a:rPr>
              <a:t>https://www.hkmemory.hk/</a:t>
            </a:r>
            <a:r>
              <a:rPr kumimoji="0" lang="en-US" altLang="zh-TW" sz="2000" b="1" dirty="0">
                <a:solidFill>
                  <a:srgbClr val="3333CC"/>
                </a:solidFill>
                <a:latin typeface="+mj-lt"/>
                <a:ea typeface="新細明體" charset="-120"/>
                <a:cs typeface="Microsoft Sans Serif" pitchFamily="34" charset="0"/>
              </a:rPr>
              <a:t>  </a:t>
            </a:r>
          </a:p>
        </p:txBody>
      </p:sp>
      <p:pic>
        <p:nvPicPr>
          <p:cNvPr id="3" name="Picture 2">
            <a:extLst>
              <a:ext uri="{FF2B5EF4-FFF2-40B4-BE49-F238E27FC236}">
                <a16:creationId xmlns:a16="http://schemas.microsoft.com/office/drawing/2014/main" id="{AA974287-BC93-4DE4-B93B-8E833C26BDCC}"/>
              </a:ext>
            </a:extLst>
          </p:cNvPr>
          <p:cNvPicPr>
            <a:picLocks noChangeAspect="1"/>
          </p:cNvPicPr>
          <p:nvPr/>
        </p:nvPicPr>
        <p:blipFill>
          <a:blip r:embed="rId3"/>
          <a:stretch>
            <a:fillRect/>
          </a:stretch>
        </p:blipFill>
        <p:spPr>
          <a:xfrm>
            <a:off x="755650" y="2349500"/>
            <a:ext cx="7869238" cy="4319588"/>
          </a:xfrm>
          <a:prstGeom prst="rect">
            <a:avLst/>
          </a:prstGeom>
          <a:ln>
            <a:noFill/>
          </a:ln>
          <a:effectLst>
            <a:outerShdw blurRad="190500" algn="tl" rotWithShape="0">
              <a:srgbClr val="000000">
                <a:alpha val="70000"/>
              </a:srgbClr>
            </a:outerShdw>
          </a:effectLst>
        </p:spPr>
      </p:pic>
      <p:sp>
        <p:nvSpPr>
          <p:cNvPr id="83973" name="Rectangle 6">
            <a:extLst>
              <a:ext uri="{FF2B5EF4-FFF2-40B4-BE49-F238E27FC236}">
                <a16:creationId xmlns:a16="http://schemas.microsoft.com/office/drawing/2014/main" id="{A65841F0-1C81-441F-8EE4-B7A0A1630CCD}"/>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FC872FC-F9ED-4E26-9C4A-9348BB66D544}" type="slidenum">
              <a:rPr lang="en-US" altLang="zh-TW" sz="1200" smtClean="0">
                <a:cs typeface="Arial" panose="020B0604020202020204" pitchFamily="34" charset="0"/>
              </a:rPr>
              <a:pPr/>
              <a:t>60</a:t>
            </a:fld>
            <a:endParaRPr lang="en-US" altLang="zh-TW" sz="120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F40EA4-4A1E-4441-9FF9-C99E14BFF4E4}"/>
              </a:ext>
            </a:extLst>
          </p:cNvPr>
          <p:cNvPicPr>
            <a:picLocks noChangeAspect="1"/>
          </p:cNvPicPr>
          <p:nvPr/>
        </p:nvPicPr>
        <p:blipFill>
          <a:blip r:embed="rId2"/>
          <a:stretch>
            <a:fillRect/>
          </a:stretch>
        </p:blipFill>
        <p:spPr>
          <a:xfrm>
            <a:off x="295275" y="712788"/>
            <a:ext cx="7085013" cy="5164137"/>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F97F71D0-62E6-4694-ABFE-E717E25B895A}"/>
              </a:ext>
            </a:extLst>
          </p:cNvPr>
          <p:cNvPicPr>
            <a:picLocks noChangeAspect="1"/>
          </p:cNvPicPr>
          <p:nvPr/>
        </p:nvPicPr>
        <p:blipFill>
          <a:blip r:embed="rId3"/>
          <a:stretch>
            <a:fillRect/>
          </a:stretch>
        </p:blipFill>
        <p:spPr>
          <a:xfrm>
            <a:off x="2773363" y="2500313"/>
            <a:ext cx="5902325" cy="4313237"/>
          </a:xfrm>
          <a:prstGeom prst="rect">
            <a:avLst/>
          </a:prstGeom>
          <a:ln>
            <a:noFill/>
          </a:ln>
          <a:effectLst>
            <a:outerShdw blurRad="190500" algn="tl" rotWithShape="0">
              <a:srgbClr val="000000">
                <a:alpha val="70000"/>
              </a:srgbClr>
            </a:outerShdw>
          </a:effectLst>
        </p:spPr>
      </p:pic>
      <p:sp>
        <p:nvSpPr>
          <p:cNvPr id="84996" name="Rectangle 5">
            <a:extLst>
              <a:ext uri="{FF2B5EF4-FFF2-40B4-BE49-F238E27FC236}">
                <a16:creationId xmlns:a16="http://schemas.microsoft.com/office/drawing/2014/main" id="{8C62466D-6F20-4957-9CB5-0CA969AA2703}"/>
              </a:ext>
            </a:extLst>
          </p:cNvPr>
          <p:cNvSpPr>
            <a:spLocks noGrp="1"/>
          </p:cNvSpPr>
          <p:nvPr>
            <p:ph idx="1"/>
          </p:nvPr>
        </p:nvSpPr>
        <p:spPr>
          <a:xfrm>
            <a:off x="517525" y="168275"/>
            <a:ext cx="8591550" cy="576263"/>
          </a:xfrm>
        </p:spPr>
        <p:txBody>
          <a:bodyPr/>
          <a:lstStyle/>
          <a:p>
            <a:pPr marL="609600" indent="-609600" eaLnBrk="1" hangingPunct="1">
              <a:buFontTx/>
              <a:buNone/>
            </a:pPr>
            <a:r>
              <a:rPr lang="en-US" altLang="zh-TW" sz="2400" dirty="0">
                <a:solidFill>
                  <a:schemeClr val="accent2"/>
                </a:solidFill>
                <a:cs typeface="Arial" panose="020B0604020202020204" pitchFamily="34" charset="0"/>
              </a:rPr>
              <a:t>Example: </a:t>
            </a:r>
            <a:r>
              <a:rPr lang="en-US" altLang="zh-TW" sz="2400" dirty="0">
                <a:cs typeface="Arial" panose="020B0604020202020204" pitchFamily="34" charset="0"/>
              </a:rPr>
              <a:t>To locate the history of public housing</a:t>
            </a:r>
          </a:p>
        </p:txBody>
      </p:sp>
      <p:sp>
        <p:nvSpPr>
          <p:cNvPr id="84997" name="Rectangle 9">
            <a:extLst>
              <a:ext uri="{FF2B5EF4-FFF2-40B4-BE49-F238E27FC236}">
                <a16:creationId xmlns:a16="http://schemas.microsoft.com/office/drawing/2014/main" id="{18367FC9-CC6D-4386-B394-0A6BE046F9DD}"/>
              </a:ext>
            </a:extLst>
          </p:cNvPr>
          <p:cNvSpPr>
            <a:spLocks noChangeArrowheads="1"/>
          </p:cNvSpPr>
          <p:nvPr/>
        </p:nvSpPr>
        <p:spPr bwMode="auto">
          <a:xfrm>
            <a:off x="1811338" y="2035175"/>
            <a:ext cx="1579562" cy="263525"/>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pic>
        <p:nvPicPr>
          <p:cNvPr id="84998" name="Picture 12" descr="MC900439805[1]">
            <a:extLst>
              <a:ext uri="{FF2B5EF4-FFF2-40B4-BE49-F238E27FC236}">
                <a16:creationId xmlns:a16="http://schemas.microsoft.com/office/drawing/2014/main" id="{2A3C3F9D-E770-424D-9BAC-608F91AAD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164532">
            <a:off x="3171825" y="2214563"/>
            <a:ext cx="9715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6">
            <a:extLst>
              <a:ext uri="{FF2B5EF4-FFF2-40B4-BE49-F238E27FC236}">
                <a16:creationId xmlns:a16="http://schemas.microsoft.com/office/drawing/2014/main" id="{B85E909D-8651-44DD-9920-8AA1815C0151}"/>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E52BD7F-52A7-45D3-A6C6-F7DBA428CA33}" type="slidenum">
              <a:rPr lang="en-US" altLang="zh-TW" sz="1200" smtClean="0">
                <a:cs typeface="Arial" panose="020B0604020202020204" pitchFamily="34" charset="0"/>
              </a:rPr>
              <a:pPr/>
              <a:t>61</a:t>
            </a:fld>
            <a:endParaRPr lang="en-US" altLang="zh-TW" sz="1200">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59C9BB-4176-4AC4-9BD2-D5813E914161}"/>
              </a:ext>
            </a:extLst>
          </p:cNvPr>
          <p:cNvPicPr>
            <a:picLocks noChangeAspect="1"/>
          </p:cNvPicPr>
          <p:nvPr/>
        </p:nvPicPr>
        <p:blipFill>
          <a:blip r:embed="rId2"/>
          <a:stretch>
            <a:fillRect/>
          </a:stretch>
        </p:blipFill>
        <p:spPr>
          <a:xfrm>
            <a:off x="187325" y="152400"/>
            <a:ext cx="6184900" cy="4524375"/>
          </a:xfrm>
          <a:prstGeom prst="rect">
            <a:avLst/>
          </a:prstGeom>
          <a:ln>
            <a:noFill/>
          </a:ln>
          <a:effectLst>
            <a:outerShdw blurRad="190500" algn="tl" rotWithShape="0">
              <a:srgbClr val="000000">
                <a:alpha val="70000"/>
              </a:srgbClr>
            </a:outerShdw>
          </a:effectLst>
        </p:spPr>
      </p:pic>
      <p:pic>
        <p:nvPicPr>
          <p:cNvPr id="86019" name="Picture 4">
            <a:extLst>
              <a:ext uri="{FF2B5EF4-FFF2-40B4-BE49-F238E27FC236}">
                <a16:creationId xmlns:a16="http://schemas.microsoft.com/office/drawing/2014/main" id="{3AA2A4A2-F15A-43EB-AA80-726CBA680B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9013" y="2487613"/>
            <a:ext cx="6073775"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2">
            <a:extLst>
              <a:ext uri="{FF2B5EF4-FFF2-40B4-BE49-F238E27FC236}">
                <a16:creationId xmlns:a16="http://schemas.microsoft.com/office/drawing/2014/main" id="{0BA3D098-1297-45C8-AA59-C12D9CB711B3}"/>
              </a:ext>
            </a:extLst>
          </p:cNvPr>
          <p:cNvSpPr txBox="1">
            <a:spLocks noChangeArrowheads="1"/>
          </p:cNvSpPr>
          <p:nvPr/>
        </p:nvSpPr>
        <p:spPr bwMode="auto">
          <a:xfrm>
            <a:off x="6372225" y="620713"/>
            <a:ext cx="27003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en-US" altLang="zh-TW" sz="2000">
                <a:latin typeface="Microsoft Sans Serif" panose="020B0604020202020204" pitchFamily="34" charset="0"/>
                <a:cs typeface="Microsoft Sans Serif" panose="020B0604020202020204" pitchFamily="34" charset="0"/>
              </a:rPr>
              <a:t>Oral history archives are also provided in this database</a:t>
            </a:r>
          </a:p>
        </p:txBody>
      </p:sp>
      <p:sp>
        <p:nvSpPr>
          <p:cNvPr id="86021" name="Rectangle 9">
            <a:extLst>
              <a:ext uri="{FF2B5EF4-FFF2-40B4-BE49-F238E27FC236}">
                <a16:creationId xmlns:a16="http://schemas.microsoft.com/office/drawing/2014/main" id="{228622FB-D1ED-4A8B-B67C-C4E770710BE4}"/>
              </a:ext>
            </a:extLst>
          </p:cNvPr>
          <p:cNvSpPr>
            <a:spLocks noChangeArrowheads="1"/>
          </p:cNvSpPr>
          <p:nvPr/>
        </p:nvSpPr>
        <p:spPr bwMode="auto">
          <a:xfrm>
            <a:off x="1762125" y="715963"/>
            <a:ext cx="865188" cy="409575"/>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86022" name="Rectangle 9">
            <a:extLst>
              <a:ext uri="{FF2B5EF4-FFF2-40B4-BE49-F238E27FC236}">
                <a16:creationId xmlns:a16="http://schemas.microsoft.com/office/drawing/2014/main" id="{5A93727C-2CF0-43E3-82C5-67B626DC7243}"/>
              </a:ext>
            </a:extLst>
          </p:cNvPr>
          <p:cNvSpPr>
            <a:spLocks noChangeArrowheads="1"/>
          </p:cNvSpPr>
          <p:nvPr/>
        </p:nvSpPr>
        <p:spPr bwMode="auto">
          <a:xfrm>
            <a:off x="2328863" y="2924175"/>
            <a:ext cx="2243137" cy="288925"/>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pic>
        <p:nvPicPr>
          <p:cNvPr id="86023" name="Picture 12" descr="MC900439805[1]">
            <a:extLst>
              <a:ext uri="{FF2B5EF4-FFF2-40B4-BE49-F238E27FC236}">
                <a16:creationId xmlns:a16="http://schemas.microsoft.com/office/drawing/2014/main" id="{2C9BDF19-D2B3-4AB2-A01E-14C076BFE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164532">
            <a:off x="4217988" y="1754188"/>
            <a:ext cx="9715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Rectangle 6">
            <a:extLst>
              <a:ext uri="{FF2B5EF4-FFF2-40B4-BE49-F238E27FC236}">
                <a16:creationId xmlns:a16="http://schemas.microsoft.com/office/drawing/2014/main" id="{2C4C34C8-001C-4A19-92E8-55A58655176F}"/>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C9BBE0A-7205-4AB0-A474-520C7C0D3F1A}" type="slidenum">
              <a:rPr lang="en-US" altLang="zh-TW" sz="1200" smtClean="0">
                <a:cs typeface="Arial" panose="020B0604020202020204" pitchFamily="34" charset="0"/>
              </a:rPr>
              <a:pPr/>
              <a:t>62</a:t>
            </a:fld>
            <a:endParaRPr lang="en-US" altLang="zh-TW" sz="120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A7ECC55-060C-4426-80B8-13CAC5D2E679}"/>
              </a:ext>
            </a:extLst>
          </p:cNvPr>
          <p:cNvSpPr>
            <a:spLocks noGrp="1" noChangeArrowheads="1"/>
          </p:cNvSpPr>
          <p:nvPr>
            <p:ph type="ctrTitle"/>
          </p:nvPr>
        </p:nvSpPr>
        <p:spPr>
          <a:xfrm>
            <a:off x="684213" y="908050"/>
            <a:ext cx="7772400" cy="1470025"/>
          </a:xfrm>
        </p:spPr>
        <p:txBody>
          <a:bodyPr rtlCol="0">
            <a:normAutofit/>
          </a:bodyPr>
          <a:lstStyle/>
          <a:p>
            <a:pPr eaLnBrk="1" fontAlgn="auto" hangingPunct="1">
              <a:spcAft>
                <a:spcPts val="0"/>
              </a:spcAft>
              <a:defRPr/>
            </a:pPr>
            <a:r>
              <a:rPr lang="en-US" altLang="zh-TW" b="1" dirty="0">
                <a:solidFill>
                  <a:srgbClr val="C00000"/>
                </a:solidFill>
                <a:effectLst>
                  <a:outerShdw blurRad="38100" dist="38100" dir="2700000" algn="tl">
                    <a:srgbClr val="000000">
                      <a:alpha val="43137"/>
                    </a:srgbClr>
                  </a:outerShdw>
                </a:effectLst>
              </a:rPr>
              <a:t>Q &amp; A</a:t>
            </a:r>
            <a:endParaRPr lang="zh-TW" altLang="en-US" b="1" dirty="0">
              <a:solidFill>
                <a:srgbClr val="C00000"/>
              </a:solidFill>
              <a:effectLst>
                <a:outerShdw blurRad="38100" dist="38100" dir="2700000" algn="tl">
                  <a:srgbClr val="000000">
                    <a:alpha val="43137"/>
                  </a:srgbClr>
                </a:outerShdw>
              </a:effectLst>
            </a:endParaRPr>
          </a:p>
        </p:txBody>
      </p:sp>
      <p:sp>
        <p:nvSpPr>
          <p:cNvPr id="46083" name="Rectangle 3">
            <a:extLst>
              <a:ext uri="{FF2B5EF4-FFF2-40B4-BE49-F238E27FC236}">
                <a16:creationId xmlns:a16="http://schemas.microsoft.com/office/drawing/2014/main" id="{841B0F8C-DC57-412A-8124-3B5304708B80}"/>
              </a:ext>
            </a:extLst>
          </p:cNvPr>
          <p:cNvSpPr>
            <a:spLocks noGrp="1" noChangeArrowheads="1"/>
          </p:cNvSpPr>
          <p:nvPr>
            <p:ph type="subTitle" idx="1"/>
          </p:nvPr>
        </p:nvSpPr>
        <p:spPr>
          <a:xfrm>
            <a:off x="1411288" y="2708275"/>
            <a:ext cx="6400800" cy="2100263"/>
          </a:xfrm>
        </p:spPr>
        <p:txBody>
          <a:bodyPr rtlCol="0"/>
          <a:lstStyle/>
          <a:p>
            <a:pPr eaLnBrk="1" fontAlgn="auto" hangingPunct="1">
              <a:buFont typeface="Wingdings 2"/>
              <a:buNone/>
              <a:defRPr/>
            </a:pPr>
            <a:r>
              <a:rPr lang="en-US" altLang="zh-TW" dirty="0">
                <a:solidFill>
                  <a:schemeClr val="bg1">
                    <a:lumMod val="50000"/>
                  </a:schemeClr>
                </a:solidFill>
                <a:ea typeface="+mj-ea"/>
              </a:rPr>
              <a:t>Library Information Counter</a:t>
            </a:r>
          </a:p>
          <a:p>
            <a:pPr eaLnBrk="1" fontAlgn="auto" hangingPunct="1">
              <a:buFont typeface="Wingdings 2"/>
              <a:buNone/>
              <a:defRPr/>
            </a:pPr>
            <a:r>
              <a:rPr lang="en-US" altLang="zh-TW" dirty="0">
                <a:solidFill>
                  <a:schemeClr val="bg1">
                    <a:lumMod val="50000"/>
                  </a:schemeClr>
                </a:solidFill>
                <a:ea typeface="+mj-ea"/>
              </a:rPr>
              <a:t>G/F, </a:t>
            </a:r>
            <a:r>
              <a:rPr lang="en-US" altLang="zh-TW" dirty="0" err="1">
                <a:solidFill>
                  <a:schemeClr val="bg1">
                    <a:lumMod val="50000"/>
                  </a:schemeClr>
                </a:solidFill>
                <a:ea typeface="+mj-ea"/>
              </a:rPr>
              <a:t>Mong</a:t>
            </a:r>
            <a:r>
              <a:rPr lang="en-US" altLang="zh-TW" dirty="0">
                <a:solidFill>
                  <a:schemeClr val="bg1">
                    <a:lumMod val="50000"/>
                  </a:schemeClr>
                </a:solidFill>
                <a:ea typeface="+mj-ea"/>
              </a:rPr>
              <a:t> Man Wai Library</a:t>
            </a:r>
          </a:p>
          <a:p>
            <a:pPr eaLnBrk="1" fontAlgn="auto" hangingPunct="1">
              <a:buFont typeface="Wingdings 2"/>
              <a:buNone/>
              <a:defRPr/>
            </a:pPr>
            <a:r>
              <a:rPr lang="en-US" altLang="zh-TW" dirty="0">
                <a:solidFill>
                  <a:schemeClr val="bg1">
                    <a:lumMod val="50000"/>
                  </a:schemeClr>
                </a:solidFill>
                <a:ea typeface="+mj-ea"/>
              </a:rPr>
              <a:t>Tel: 2948 6653</a:t>
            </a:r>
          </a:p>
          <a:p>
            <a:pPr eaLnBrk="1" fontAlgn="auto" hangingPunct="1">
              <a:defRPr/>
            </a:pPr>
            <a:r>
              <a:rPr lang="en-US" altLang="zh-TW" dirty="0">
                <a:solidFill>
                  <a:schemeClr val="bg1">
                    <a:lumMod val="50000"/>
                  </a:schemeClr>
                </a:solidFill>
                <a:ea typeface="+mj-ea"/>
              </a:rPr>
              <a:t>WhatsApp: 9514 9655</a:t>
            </a:r>
          </a:p>
          <a:p>
            <a:pPr eaLnBrk="1" fontAlgn="auto" hangingPunct="1">
              <a:buFont typeface="Wingdings 2"/>
              <a:buNone/>
              <a:defRPr/>
            </a:pPr>
            <a:r>
              <a:rPr lang="en-US" altLang="zh-TW" dirty="0">
                <a:solidFill>
                  <a:schemeClr val="bg1">
                    <a:lumMod val="50000"/>
                  </a:schemeClr>
                </a:solidFill>
                <a:ea typeface="+mj-ea"/>
              </a:rPr>
              <a:t>Email: </a:t>
            </a:r>
            <a:r>
              <a:rPr lang="en-US" altLang="zh-TW" dirty="0">
                <a:solidFill>
                  <a:schemeClr val="bg1">
                    <a:lumMod val="50000"/>
                  </a:schemeClr>
                </a:solidFill>
                <a:ea typeface="+mj-ea"/>
                <a:hlinkClick r:id="rId2"/>
              </a:rPr>
              <a:t>libinfo@eduhk.hk</a:t>
            </a:r>
            <a:endParaRPr lang="en-US" altLang="zh-TW" dirty="0">
              <a:solidFill>
                <a:schemeClr val="bg1">
                  <a:lumMod val="50000"/>
                </a:schemeClr>
              </a:solidFill>
              <a:ea typeface="+mj-ea"/>
            </a:endParaRPr>
          </a:p>
        </p:txBody>
      </p:sp>
      <p:sp>
        <p:nvSpPr>
          <p:cNvPr id="87044" name="Rectangle 6">
            <a:extLst>
              <a:ext uri="{FF2B5EF4-FFF2-40B4-BE49-F238E27FC236}">
                <a16:creationId xmlns:a16="http://schemas.microsoft.com/office/drawing/2014/main" id="{4621DAA7-AF7D-4C15-BD25-74186C687DB6}"/>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0D39BF2-A6DB-4A75-AA3A-0EEF34CAA01B}" type="slidenum">
              <a:rPr lang="en-US" altLang="zh-TW" sz="1200" smtClean="0">
                <a:cs typeface="Arial" panose="020B0604020202020204" pitchFamily="34" charset="0"/>
              </a:rPr>
              <a:pPr/>
              <a:t>63</a:t>
            </a:fld>
            <a:endParaRPr lang="en-US" altLang="zh-TW" sz="1200">
              <a:cs typeface="Arial" panose="020B0604020202020204" pitchFamily="34" charset="0"/>
            </a:endParaRPr>
          </a:p>
        </p:txBody>
      </p:sp>
    </p:spTree>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9023CB-5C7B-4F49-891D-E0BE3A86E5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0015" y="1797433"/>
            <a:ext cx="8185944" cy="4640850"/>
          </a:xfrm>
          <a:prstGeom prst="rect">
            <a:avLst/>
          </a:prstGeom>
          <a:ln>
            <a:noFill/>
          </a:ln>
          <a:effectLst>
            <a:outerShdw blurRad="190500" algn="tl" rotWithShape="0">
              <a:srgbClr val="000000">
                <a:alpha val="70000"/>
              </a:srgbClr>
            </a:outerShdw>
          </a:effectLst>
        </p:spPr>
      </p:pic>
      <p:pic>
        <p:nvPicPr>
          <p:cNvPr id="24584" name="Picture 2">
            <a:extLst>
              <a:ext uri="{FF2B5EF4-FFF2-40B4-BE49-F238E27FC236}">
                <a16:creationId xmlns:a16="http://schemas.microsoft.com/office/drawing/2014/main" id="{1D02C94A-0FB9-4D30-8C07-1D0B512003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759819" y="1797433"/>
            <a:ext cx="8184830" cy="278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itle 1">
            <a:extLst>
              <a:ext uri="{FF2B5EF4-FFF2-40B4-BE49-F238E27FC236}">
                <a16:creationId xmlns:a16="http://schemas.microsoft.com/office/drawing/2014/main" id="{077704E3-3150-4850-80EF-5357FBC536C9}"/>
              </a:ext>
            </a:extLst>
          </p:cNvPr>
          <p:cNvSpPr>
            <a:spLocks noGrp="1"/>
          </p:cNvSpPr>
          <p:nvPr>
            <p:ph type="title"/>
          </p:nvPr>
        </p:nvSpPr>
        <p:spPr>
          <a:xfrm>
            <a:off x="692150" y="257175"/>
            <a:ext cx="8299450" cy="1303338"/>
          </a:xfrm>
        </p:spPr>
        <p:txBody>
          <a:bodyPr/>
          <a:lstStyle/>
          <a:p>
            <a:pPr eaLnBrk="1" hangingPunct="1"/>
            <a:r>
              <a:rPr lang="en-US" altLang="en-US">
                <a:ea typeface="微軟正黑體" panose="020B0604030504040204" pitchFamily="34" charset="-120"/>
              </a:rPr>
              <a:t>Hong Kong History in iSearch – Browse Function</a:t>
            </a:r>
          </a:p>
        </p:txBody>
      </p:sp>
      <p:sp>
        <p:nvSpPr>
          <p:cNvPr id="8" name="Down Arrow 7">
            <a:extLst>
              <a:ext uri="{FF2B5EF4-FFF2-40B4-BE49-F238E27FC236}">
                <a16:creationId xmlns:a16="http://schemas.microsoft.com/office/drawing/2014/main" id="{0D3992B4-2242-43B6-B52C-78A979325482}"/>
              </a:ext>
            </a:extLst>
          </p:cNvPr>
          <p:cNvSpPr/>
          <p:nvPr/>
        </p:nvSpPr>
        <p:spPr>
          <a:xfrm>
            <a:off x="5652120" y="1268760"/>
            <a:ext cx="431800"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92D3EC59-3E8B-4291-BD48-FAC2E146CB3B}"/>
              </a:ext>
            </a:extLst>
          </p:cNvPr>
          <p:cNvSpPr/>
          <p:nvPr/>
        </p:nvSpPr>
        <p:spPr bwMode="auto">
          <a:xfrm>
            <a:off x="6067409" y="3443310"/>
            <a:ext cx="936625" cy="576262"/>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07" name="Rectangle 6">
            <a:extLst>
              <a:ext uri="{FF2B5EF4-FFF2-40B4-BE49-F238E27FC236}">
                <a16:creationId xmlns:a16="http://schemas.microsoft.com/office/drawing/2014/main" id="{CD4905FD-5A57-44D2-A4DE-42AF9D766E4E}"/>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5371BA7-A9A8-4537-B97F-32E7ECA2AF4F}" type="slidenum">
              <a:rPr lang="en-US" altLang="zh-TW" sz="1200" smtClean="0">
                <a:cs typeface="Arial" panose="020B0604020202020204" pitchFamily="34" charset="0"/>
              </a:rPr>
              <a:pPr/>
              <a:t>7</a:t>
            </a:fld>
            <a:endParaRPr lang="en-US" altLang="zh-TW" sz="120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4584"/>
                                        </p:tgtEl>
                                        <p:attrNameLst>
                                          <p:attrName>style.visibility</p:attrName>
                                        </p:attrNameLst>
                                      </p:cBhvr>
                                      <p:to>
                                        <p:strVal val="visible"/>
                                      </p:to>
                                    </p:set>
                                    <p:animEffect transition="in" filter="fade">
                                      <p:cBhvr>
                                        <p:cTn id="7" dur="1000"/>
                                        <p:tgtEl>
                                          <p:spTgt spid="24584"/>
                                        </p:tgtEl>
                                      </p:cBhvr>
                                    </p:animEffect>
                                    <p:anim calcmode="lin" valueType="num">
                                      <p:cBhvr>
                                        <p:cTn id="8" dur="1000" fill="hold"/>
                                        <p:tgtEl>
                                          <p:spTgt spid="24584"/>
                                        </p:tgtEl>
                                        <p:attrNameLst>
                                          <p:attrName>ppt_x</p:attrName>
                                        </p:attrNameLst>
                                      </p:cBhvr>
                                      <p:tavLst>
                                        <p:tav tm="0">
                                          <p:val>
                                            <p:strVal val="#ppt_x"/>
                                          </p:val>
                                        </p:tav>
                                        <p:tav tm="100000">
                                          <p:val>
                                            <p:strVal val="#ppt_x"/>
                                          </p:val>
                                        </p:tav>
                                      </p:tavLst>
                                    </p:anim>
                                    <p:anim calcmode="lin" valueType="num">
                                      <p:cBhvr>
                                        <p:cTn id="9" dur="1000" fill="hold"/>
                                        <p:tgtEl>
                                          <p:spTgt spid="2458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A420E6-D4D4-4120-B527-8E2B553751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5576" y="1644132"/>
            <a:ext cx="8129649" cy="2993573"/>
          </a:xfrm>
          <a:prstGeom prst="rect">
            <a:avLst/>
          </a:prstGeom>
          <a:ln>
            <a:noFill/>
          </a:ln>
          <a:effectLst>
            <a:outerShdw blurRad="190500" algn="tl" rotWithShape="0">
              <a:srgbClr val="000000">
                <a:alpha val="70000"/>
              </a:srgbClr>
            </a:outerShdw>
          </a:effectLst>
        </p:spPr>
      </p:pic>
      <p:grpSp>
        <p:nvGrpSpPr>
          <p:cNvPr id="2" name="Group 1">
            <a:extLst>
              <a:ext uri="{FF2B5EF4-FFF2-40B4-BE49-F238E27FC236}">
                <a16:creationId xmlns:a16="http://schemas.microsoft.com/office/drawing/2014/main" id="{087D7AC6-7EAF-4E26-A2F6-50DA2A7D020F}"/>
              </a:ext>
            </a:extLst>
          </p:cNvPr>
          <p:cNvGrpSpPr>
            <a:grpSpLocks/>
          </p:cNvGrpSpPr>
          <p:nvPr/>
        </p:nvGrpSpPr>
        <p:grpSpPr bwMode="auto">
          <a:xfrm>
            <a:off x="2843808" y="2060848"/>
            <a:ext cx="1788413" cy="1296145"/>
            <a:chOff x="2448540" y="2153869"/>
            <a:chExt cx="1617377" cy="1172552"/>
          </a:xfrm>
        </p:grpSpPr>
        <p:pic>
          <p:nvPicPr>
            <p:cNvPr id="28678" name="Picture 2">
              <a:extLst>
                <a:ext uri="{FF2B5EF4-FFF2-40B4-BE49-F238E27FC236}">
                  <a16:creationId xmlns:a16="http://schemas.microsoft.com/office/drawing/2014/main" id="{82F398D5-739E-45C6-982E-DF11AE396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513661" y="2153869"/>
              <a:ext cx="1552256" cy="112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ACB85B0E-5845-4EFC-966E-A0C2FE5C26D6}"/>
                </a:ext>
              </a:extLst>
            </p:cNvPr>
            <p:cNvSpPr/>
            <p:nvPr/>
          </p:nvSpPr>
          <p:spPr>
            <a:xfrm>
              <a:off x="2448540" y="2915689"/>
              <a:ext cx="1552256" cy="410732"/>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8676" name="Title 1">
            <a:extLst>
              <a:ext uri="{FF2B5EF4-FFF2-40B4-BE49-F238E27FC236}">
                <a16:creationId xmlns:a16="http://schemas.microsoft.com/office/drawing/2014/main" id="{4F98C2AA-6066-4E86-B845-7D69FC688163}"/>
              </a:ext>
            </a:extLst>
          </p:cNvPr>
          <p:cNvSpPr>
            <a:spLocks noGrp="1"/>
          </p:cNvSpPr>
          <p:nvPr>
            <p:ph type="title"/>
          </p:nvPr>
        </p:nvSpPr>
        <p:spPr>
          <a:xfrm>
            <a:off x="611188" y="180975"/>
            <a:ext cx="7272337" cy="1303338"/>
          </a:xfrm>
        </p:spPr>
        <p:txBody>
          <a:bodyPr/>
          <a:lstStyle/>
          <a:p>
            <a:pPr eaLnBrk="1" hangingPunct="1"/>
            <a:r>
              <a:rPr lang="en-US" altLang="en-US">
                <a:ea typeface="微軟正黑體" panose="020B0604030504040204" pitchFamily="34" charset="-120"/>
              </a:rPr>
              <a:t>Hong Kong History in iSearch – Browse Function</a:t>
            </a:r>
          </a:p>
        </p:txBody>
      </p:sp>
      <p:sp>
        <p:nvSpPr>
          <p:cNvPr id="28677" name="Rectangle 6">
            <a:extLst>
              <a:ext uri="{FF2B5EF4-FFF2-40B4-BE49-F238E27FC236}">
                <a16:creationId xmlns:a16="http://schemas.microsoft.com/office/drawing/2014/main" id="{9EAA8B20-05DE-443E-ABEF-28C038EC890D}"/>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ECDF01E-4A64-46F8-A200-34673E6B831B}" type="slidenum">
              <a:rPr lang="en-US" altLang="zh-TW" sz="1200" smtClean="0">
                <a:cs typeface="Arial" panose="020B0604020202020204" pitchFamily="34" charset="0"/>
              </a:rPr>
              <a:pPr/>
              <a:t>8</a:t>
            </a:fld>
            <a:endParaRPr lang="en-US" altLang="zh-TW" sz="120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923A9F-FA90-4B12-B38D-C7C724F69F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9315" y="1802638"/>
            <a:ext cx="8133165" cy="4613350"/>
          </a:xfrm>
          <a:prstGeom prst="rect">
            <a:avLst/>
          </a:prstGeom>
          <a:ln>
            <a:noFill/>
          </a:ln>
          <a:effectLst>
            <a:outerShdw blurRad="190500" algn="tl" rotWithShape="0">
              <a:srgbClr val="000000">
                <a:alpha val="70000"/>
              </a:srgbClr>
            </a:outerShdw>
          </a:effectLst>
        </p:spPr>
      </p:pic>
      <p:sp>
        <p:nvSpPr>
          <p:cNvPr id="29699" name="TextBox 4">
            <a:extLst>
              <a:ext uri="{FF2B5EF4-FFF2-40B4-BE49-F238E27FC236}">
                <a16:creationId xmlns:a16="http://schemas.microsoft.com/office/drawing/2014/main" id="{DFBEE492-EA4E-4BE0-8DFF-E9CF68FD856C}"/>
              </a:ext>
            </a:extLst>
          </p:cNvPr>
          <p:cNvSpPr txBox="1">
            <a:spLocks noChangeArrowheads="1"/>
          </p:cNvSpPr>
          <p:nvPr/>
        </p:nvSpPr>
        <p:spPr bwMode="auto">
          <a:xfrm>
            <a:off x="1028700" y="1341438"/>
            <a:ext cx="6711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en-US" dirty="0"/>
              <a:t>Browse by call number: </a:t>
            </a:r>
            <a:r>
              <a:rPr lang="en-US" altLang="en-US" dirty="0">
                <a:solidFill>
                  <a:srgbClr val="FF0000"/>
                </a:solidFill>
              </a:rPr>
              <a:t>DS796.H7</a:t>
            </a:r>
            <a:r>
              <a:rPr lang="en-US" altLang="en-US" dirty="0"/>
              <a:t> (Hong Kong History)</a:t>
            </a:r>
          </a:p>
        </p:txBody>
      </p:sp>
      <p:sp>
        <p:nvSpPr>
          <p:cNvPr id="6" name="Rectangle 5">
            <a:extLst>
              <a:ext uri="{FF2B5EF4-FFF2-40B4-BE49-F238E27FC236}">
                <a16:creationId xmlns:a16="http://schemas.microsoft.com/office/drawing/2014/main" id="{8B34D775-52C6-4EAA-8DC0-F002BAE24BB1}"/>
              </a:ext>
            </a:extLst>
          </p:cNvPr>
          <p:cNvSpPr/>
          <p:nvPr/>
        </p:nvSpPr>
        <p:spPr>
          <a:xfrm>
            <a:off x="4337844" y="2133675"/>
            <a:ext cx="865188" cy="503237"/>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1" name="Title 1">
            <a:extLst>
              <a:ext uri="{FF2B5EF4-FFF2-40B4-BE49-F238E27FC236}">
                <a16:creationId xmlns:a16="http://schemas.microsoft.com/office/drawing/2014/main" id="{23D6A0B3-07C9-4B50-AEFE-8A5FDBB628FC}"/>
              </a:ext>
            </a:extLst>
          </p:cNvPr>
          <p:cNvSpPr>
            <a:spLocks noGrp="1"/>
          </p:cNvSpPr>
          <p:nvPr>
            <p:ph type="title"/>
          </p:nvPr>
        </p:nvSpPr>
        <p:spPr>
          <a:xfrm>
            <a:off x="576263" y="115888"/>
            <a:ext cx="8388350" cy="1303337"/>
          </a:xfrm>
        </p:spPr>
        <p:txBody>
          <a:bodyPr/>
          <a:lstStyle/>
          <a:p>
            <a:pPr eaLnBrk="1" hangingPunct="1"/>
            <a:r>
              <a:rPr lang="en-US" altLang="en-US">
                <a:ea typeface="微軟正黑體" panose="020B0604030504040204" pitchFamily="34" charset="-120"/>
              </a:rPr>
              <a:t>Hong Kong History in iSearch – Browse Function</a:t>
            </a:r>
          </a:p>
        </p:txBody>
      </p:sp>
      <p:sp>
        <p:nvSpPr>
          <p:cNvPr id="29702" name="Rectangle 6">
            <a:extLst>
              <a:ext uri="{FF2B5EF4-FFF2-40B4-BE49-F238E27FC236}">
                <a16:creationId xmlns:a16="http://schemas.microsoft.com/office/drawing/2014/main" id="{F3D765D4-53BB-49DA-A8DE-9E83C8BCA15A}"/>
              </a:ext>
            </a:extLst>
          </p:cNvPr>
          <p:cNvSpPr>
            <a:spLocks noGrp="1" noChangeArrowheads="1"/>
          </p:cNvSpPr>
          <p:nvPr>
            <p:ph type="sldNum" sz="quarter" idx="12"/>
          </p:nvPr>
        </p:nvSpPr>
        <p:spPr bwMode="auto">
          <a:xfrm>
            <a:off x="8332788" y="6376988"/>
            <a:ext cx="6318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983949C-A26C-4D25-A88C-96BC1141AA97}" type="slidenum">
              <a:rPr lang="en-US" altLang="zh-TW" sz="1200" smtClean="0">
                <a:cs typeface="Arial" panose="020B0604020202020204" pitchFamily="34" charset="0"/>
              </a:rPr>
              <a:pPr/>
              <a:t>9</a:t>
            </a:fld>
            <a:endParaRPr lang="en-US" altLang="zh-TW" sz="1200">
              <a:cs typeface="Arial" panose="020B0604020202020204" pitchFamily="34" charset="0"/>
            </a:endParaRPr>
          </a:p>
        </p:txBody>
      </p:sp>
      <p:sp>
        <p:nvSpPr>
          <p:cNvPr id="3" name="Rectangle: Rounded Corners 2">
            <a:extLst>
              <a:ext uri="{FF2B5EF4-FFF2-40B4-BE49-F238E27FC236}">
                <a16:creationId xmlns:a16="http://schemas.microsoft.com/office/drawing/2014/main" id="{DC6A0142-DD0B-4FDC-92D8-10C592D49BBB}"/>
              </a:ext>
            </a:extLst>
          </p:cNvPr>
          <p:cNvSpPr/>
          <p:nvPr/>
        </p:nvSpPr>
        <p:spPr>
          <a:xfrm>
            <a:off x="7083887" y="763296"/>
            <a:ext cx="1880726" cy="8289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sz="1400" dirty="0"/>
              <a:t>Tip: Organize results in the same order as they appear on the shelves.</a:t>
            </a:r>
          </a:p>
        </p:txBody>
      </p:sp>
    </p:spTree>
  </p:cSld>
  <p:clrMapOvr>
    <a:masterClrMapping/>
  </p:clrMapOvr>
  <p:transition spd="slow"/>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theme>
</file>

<file path=ppt/theme/theme2.xml><?xml version="1.0" encoding="utf-8"?>
<a:theme xmlns:a="http://schemas.openxmlformats.org/drawingml/2006/main" name="Concours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3.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4.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5.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docProps/app.xml><?xml version="1.0" encoding="utf-8"?>
<Properties xmlns="http://schemas.openxmlformats.org/officeDocument/2006/extended-properties" xmlns:vt="http://schemas.openxmlformats.org/officeDocument/2006/docPropsVTypes">
  <Template>Theme1</Template>
  <TotalTime>11387</TotalTime>
  <Words>2285</Words>
  <Application>Microsoft Office PowerPoint</Application>
  <PresentationFormat>On-screen Show (4:3)</PresentationFormat>
  <Paragraphs>385</Paragraphs>
  <Slides>63</Slides>
  <Notes>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63</vt:i4>
      </vt:variant>
    </vt:vector>
  </HeadingPairs>
  <TitlesOfParts>
    <vt:vector size="76" baseType="lpstr">
      <vt:lpstr>Arial</vt:lpstr>
      <vt:lpstr>Calibri</vt:lpstr>
      <vt:lpstr>Cambria</vt:lpstr>
      <vt:lpstr>Franklin Gothic Book</vt:lpstr>
      <vt:lpstr>Lucida Sans Unicode</vt:lpstr>
      <vt:lpstr>Microsoft Sans Serif</vt:lpstr>
      <vt:lpstr>Verdana</vt:lpstr>
      <vt:lpstr>Wingdings</vt:lpstr>
      <vt:lpstr>Wingdings 2</vt:lpstr>
      <vt:lpstr>Wingdings 3</vt:lpstr>
      <vt:lpstr>Theme1</vt:lpstr>
      <vt:lpstr>Concourse</vt:lpstr>
      <vt:lpstr>Crop</vt:lpstr>
      <vt:lpstr>Finding hong kong history</vt:lpstr>
      <vt:lpstr>Outline</vt:lpstr>
      <vt:lpstr>iSearch - Basic Information</vt:lpstr>
      <vt:lpstr>Hong Kong History in iSearch</vt:lpstr>
      <vt:lpstr>Hong Kong History in iSearch</vt:lpstr>
      <vt:lpstr>Hong Kong History in iSearch</vt:lpstr>
      <vt:lpstr>Hong Kong History in iSearch – Browse Function</vt:lpstr>
      <vt:lpstr>Hong Kong History in iSearch – Browse Function</vt:lpstr>
      <vt:lpstr>Hong Kong History in iSearch – Browse Function</vt:lpstr>
      <vt:lpstr>PowerPoint Presentation</vt:lpstr>
      <vt:lpstr>Databases for Journal Articles </vt:lpstr>
      <vt:lpstr>Databases for Journal Articles </vt:lpstr>
      <vt:lpstr>Databases for Journal Articles </vt:lpstr>
      <vt:lpstr>Databases for Journal Articles </vt:lpstr>
      <vt:lpstr>Databases for Journal Articles </vt:lpstr>
      <vt:lpstr>Databases for Journal Articles </vt:lpstr>
      <vt:lpstr>Databases for News</vt:lpstr>
      <vt:lpstr>PowerPoint Presentation</vt:lpstr>
      <vt:lpstr>PowerPoint Presentation</vt:lpstr>
      <vt:lpstr>PowerPoint Presentation</vt:lpstr>
      <vt:lpstr>PowerPoint Presentation</vt:lpstr>
      <vt:lpstr>PowerPoint Presentation</vt:lpstr>
      <vt:lpstr>PowerPoint Presentation</vt:lpstr>
      <vt:lpstr>Databases for News</vt:lpstr>
      <vt:lpstr>Databases for News</vt:lpstr>
      <vt:lpstr>Databases for News</vt:lpstr>
      <vt:lpstr>PowerPoint Presentation</vt:lpstr>
      <vt:lpstr>PowerPoint Presentation</vt:lpstr>
      <vt:lpstr>PowerPoint Presentation</vt:lpstr>
      <vt:lpstr>Databases for News - WisersOne</vt:lpstr>
      <vt:lpstr>Databases for News - WisersOne</vt:lpstr>
      <vt:lpstr>PowerPoint Presentation</vt:lpstr>
      <vt:lpstr>PowerPoint Presentation</vt:lpstr>
      <vt:lpstr>PowerPoint Presentation</vt:lpstr>
      <vt:lpstr>PowerPoint Presentation</vt:lpstr>
      <vt:lpstr>PowerPoint Presentation</vt:lpstr>
      <vt:lpstr>PowerPoint Presentation</vt:lpstr>
      <vt:lpstr>Other Format of News Articles</vt:lpstr>
      <vt:lpstr>Databases for E-Book</vt:lpstr>
      <vt:lpstr>Databases for E-Book</vt:lpstr>
      <vt:lpstr>PowerPoint Presentation</vt:lpstr>
      <vt:lpstr>PowerPoint Presentation</vt:lpstr>
      <vt:lpstr>PowerPoint Presentation</vt:lpstr>
      <vt:lpstr>Other Libraries’ Digitization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vt:lpstr>
    </vt:vector>
  </TitlesOfParts>
  <Company>The Hong Kong Institute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HKIEd</dc:creator>
  <cp:lastModifiedBy>CHICK, Siu Chung [LIB]</cp:lastModifiedBy>
  <cp:revision>1171</cp:revision>
  <cp:lastPrinted>2023-03-15T04:59:35Z</cp:lastPrinted>
  <dcterms:created xsi:type="dcterms:W3CDTF">2009-09-25T07:03:17Z</dcterms:created>
  <dcterms:modified xsi:type="dcterms:W3CDTF">2025-10-09T05:56:49Z</dcterms:modified>
</cp:coreProperties>
</file>