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</p:sldMasterIdLst>
  <p:notesMasterIdLst>
    <p:notesMasterId r:id="rId51"/>
  </p:notesMasterIdLst>
  <p:sldIdLst>
    <p:sldId id="256" r:id="rId2"/>
    <p:sldId id="258" r:id="rId3"/>
    <p:sldId id="259" r:id="rId4"/>
    <p:sldId id="277" r:id="rId5"/>
    <p:sldId id="647" r:id="rId6"/>
    <p:sldId id="635" r:id="rId7"/>
    <p:sldId id="636" r:id="rId8"/>
    <p:sldId id="606" r:id="rId9"/>
    <p:sldId id="323" r:id="rId10"/>
    <p:sldId id="607" r:id="rId11"/>
    <p:sldId id="608" r:id="rId12"/>
    <p:sldId id="637" r:id="rId13"/>
    <p:sldId id="609" r:id="rId14"/>
    <p:sldId id="610" r:id="rId15"/>
    <p:sldId id="611" r:id="rId16"/>
    <p:sldId id="655" r:id="rId17"/>
    <p:sldId id="656" r:id="rId18"/>
    <p:sldId id="648" r:id="rId19"/>
    <p:sldId id="639" r:id="rId20"/>
    <p:sldId id="641" r:id="rId21"/>
    <p:sldId id="642" r:id="rId22"/>
    <p:sldId id="617" r:id="rId23"/>
    <p:sldId id="618" r:id="rId24"/>
    <p:sldId id="619" r:id="rId25"/>
    <p:sldId id="620" r:id="rId26"/>
    <p:sldId id="627" r:id="rId27"/>
    <p:sldId id="649" r:id="rId28"/>
    <p:sldId id="650" r:id="rId29"/>
    <p:sldId id="628" r:id="rId30"/>
    <p:sldId id="644" r:id="rId31"/>
    <p:sldId id="629" r:id="rId32"/>
    <p:sldId id="566" r:id="rId33"/>
    <p:sldId id="640" r:id="rId34"/>
    <p:sldId id="561" r:id="rId35"/>
    <p:sldId id="633" r:id="rId36"/>
    <p:sldId id="564" r:id="rId37"/>
    <p:sldId id="565" r:id="rId38"/>
    <p:sldId id="575" r:id="rId39"/>
    <p:sldId id="560" r:id="rId40"/>
    <p:sldId id="546" r:id="rId41"/>
    <p:sldId id="652" r:id="rId42"/>
    <p:sldId id="653" r:id="rId43"/>
    <p:sldId id="654" r:id="rId44"/>
    <p:sldId id="621" r:id="rId45"/>
    <p:sldId id="622" r:id="rId46"/>
    <p:sldId id="623" r:id="rId47"/>
    <p:sldId id="624" r:id="rId48"/>
    <p:sldId id="657" r:id="rId49"/>
    <p:sldId id="381" r:id="rId50"/>
  </p:sldIdLst>
  <p:sldSz cx="12192000" cy="6858000"/>
  <p:notesSz cx="6858000" cy="9144000"/>
  <p:embeddedFontLst>
    <p:embeddedFont>
      <p:font typeface="Abril Fatface" panose="02000503000000020003" pitchFamily="2" charset="0"/>
      <p:regular r:id="rId52"/>
    </p:embeddedFont>
    <p:embeddedFont>
      <p:font typeface="Cambria" panose="02040503050406030204" pitchFamily="18" charset="0"/>
      <p:regular r:id="rId53"/>
      <p:bold r:id="rId54"/>
      <p:italic r:id="rId55"/>
      <p:boldItalic r:id="rId56"/>
    </p:embeddedFont>
    <p:embeddedFont>
      <p:font typeface="Impact" panose="020B0806030902050204" pitchFamily="34" charset="0"/>
      <p:regular r:id="rId57"/>
    </p:embeddedFont>
    <p:embeddedFont>
      <p:font typeface="Newsreader" panose="02020500000000000000" charset="0"/>
      <p:regular r:id="rId58"/>
      <p:bold r:id="rId59"/>
      <p:italic r:id="rId60"/>
      <p:boldItalic r:id="rId61"/>
    </p:embeddedFont>
    <p:embeddedFont>
      <p:font typeface="Newsreader SemiBold" panose="02020500000000000000" charset="0"/>
      <p:regular r:id="rId62"/>
      <p:bold r:id="rId63"/>
      <p:italic r:id="rId64"/>
      <p:boldItalic r:id="rId65"/>
    </p:embeddedFont>
    <p:embeddedFont>
      <p:font typeface="Tahoma" panose="020B0604030504040204" pitchFamily="34" charset="0"/>
      <p:regular r:id="rId66"/>
      <p:bold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DD5"/>
    <a:srgbClr val="F2EB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914" y="7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2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font" Target="fonts/font15.fntdata"/><Relationship Id="rId5" Type="http://schemas.openxmlformats.org/officeDocument/2006/relationships/slide" Target="slides/slide4.xml"/><Relationship Id="rId61" Type="http://schemas.openxmlformats.org/officeDocument/2006/relationships/font" Target="fonts/font10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Relationship Id="rId67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4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b.eduhk.hk/databases?q=south" TargetMode="External"/><Relationship Id="rId2" Type="http://schemas.openxmlformats.org/officeDocument/2006/relationships/hyperlink" Target="https://www-pressreader-com.ezproxy.eduhk.hk/catalog" TargetMode="External"/><Relationship Id="rId1" Type="http://schemas.openxmlformats.org/officeDocument/2006/relationships/hyperlink" Target="https://global-factiva-com.ezproxy.eduhk.hk/factivalogin/callback.aspx?interfacelanguage=en&amp;code=A1696404472O5dvfr-qEYL4NsndN0dNd2xZeHURnOoxM9YMOWrgFwUC&amp;state=ee22b77efcd30542878c22cec0695786276718af0b2d2fcb7c20c891cfbfa6c16a3aa18392910cecc98283107892c0c0ed42ca664c58bed57eba5ef2b4b6b1cdc122a81215f6ca5506fc49dc6b0588ec1ff478d9df00f06f91d65ed6f377dae65220e3cc3a4c2dff77748cca7aa296a02f8fe7f62f580f1846d8b2c083efb088d3f4768e3916c9dd5258d18da75fa67a49d9a140b5e2edcb0b6a01b769b7aff4c9698cc6c5fc529ab29a073d41f68e3a748be7c2f75ad867fe4263915831662f17c4a4d0df6e45f7003b2780703657e444b2ddf9cb7ba4592fc9631d3625ba8d38e127e1d4996054f3c69260e508835a07c96877b4991e93b971896378118b47a08c46dd52515854fc991c79a0641b88" TargetMode="External"/><Relationship Id="rId4" Type="http://schemas.openxmlformats.org/officeDocument/2006/relationships/hyperlink" Target="https://hkwe6-wisersone-com.ezproxy.eduhk.hk/we6/datacenter/TRACK-01606-" TargetMode="Externa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hyperlink" Target="https://primarysources-brillonline-com.ezproxy.eduhk.hk/browse/hongkong-weekly-press-online" TargetMode="External"/><Relationship Id="rId2" Type="http://schemas.openxmlformats.org/officeDocument/2006/relationships/hyperlink" Target="https://theinitium-com.ezproxy.eduhk.hk/" TargetMode="External"/><Relationship Id="rId1" Type="http://schemas.openxmlformats.org/officeDocument/2006/relationships/hyperlink" Target="http://libdr1.eduhk.hk/news/" TargetMode="External"/><Relationship Id="rId4" Type="http://schemas.openxmlformats.org/officeDocument/2006/relationships/hyperlink" Target="https://www.lib.eduhk.hk/databases/hkno" TargetMode="Externa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4" Type="http://schemas.openxmlformats.org/officeDocument/2006/relationships/image" Target="../media/image28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svg"/><Relationship Id="rId1" Type="http://schemas.openxmlformats.org/officeDocument/2006/relationships/image" Target="../media/image56.png"/><Relationship Id="rId4" Type="http://schemas.openxmlformats.org/officeDocument/2006/relationships/image" Target="../media/image5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b.eduhk.hk/databases?q=south" TargetMode="External"/><Relationship Id="rId2" Type="http://schemas.openxmlformats.org/officeDocument/2006/relationships/hyperlink" Target="https://www-pressreader-com.ezproxy.eduhk.hk/catalog" TargetMode="External"/><Relationship Id="rId1" Type="http://schemas.openxmlformats.org/officeDocument/2006/relationships/hyperlink" Target="https://global-factiva-com.ezproxy.eduhk.hk/factivalogin/callback.aspx?interfacelanguage=en&amp;code=A1696404472O5dvfr-qEYL4NsndN0dNd2xZeHURnOoxM9YMOWrgFwUC&amp;state=ee22b77efcd30542878c22cec0695786276718af0b2d2fcb7c20c891cfbfa6c16a3aa18392910cecc98283107892c0c0ed42ca664c58bed57eba5ef2b4b6b1cdc122a81215f6ca5506fc49dc6b0588ec1ff478d9df00f06f91d65ed6f377dae65220e3cc3a4c2dff77748cca7aa296a02f8fe7f62f580f1846d8b2c083efb088d3f4768e3916c9dd5258d18da75fa67a49d9a140b5e2edcb0b6a01b769b7aff4c9698cc6c5fc529ab29a073d41f68e3a748be7c2f75ad867fe4263915831662f17c4a4d0df6e45f7003b2780703657e444b2ddf9cb7ba4592fc9631d3625ba8d38e127e1d4996054f3c69260e508835a07c96877b4991e93b971896378118b47a08c46dd52515854fc991c79a0641b88" TargetMode="External"/><Relationship Id="rId4" Type="http://schemas.openxmlformats.org/officeDocument/2006/relationships/hyperlink" Target="https://hkwe6-wisersone-com.ezproxy.eduhk.hk/we6/datacenter/TRACK-01606-" TargetMode="External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b.eduhk.hk/databases/hkno" TargetMode="External"/><Relationship Id="rId2" Type="http://schemas.openxmlformats.org/officeDocument/2006/relationships/hyperlink" Target="https://theinitium-com.ezproxy.eduhk.hk/" TargetMode="External"/><Relationship Id="rId1" Type="http://schemas.openxmlformats.org/officeDocument/2006/relationships/hyperlink" Target="http://libdr1.eduhk.hk/news/" TargetMode="External"/><Relationship Id="rId4" Type="http://schemas.openxmlformats.org/officeDocument/2006/relationships/hyperlink" Target="https://primarysources-brillonline-com.ezproxy.eduhk.hk/browse/hongkong-weekly-press-online" TargetMode="External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4" Type="http://schemas.openxmlformats.org/officeDocument/2006/relationships/image" Target="../media/image28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svg"/><Relationship Id="rId1" Type="http://schemas.openxmlformats.org/officeDocument/2006/relationships/image" Target="../media/image56.png"/><Relationship Id="rId4" Type="http://schemas.openxmlformats.org/officeDocument/2006/relationships/image" Target="../media/image5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4_2">
  <dgm:title val=""/>
  <dgm:desc val=""/>
  <dgm:catLst>
    <dgm:cat type="accent4" pri="14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7B5064-4D75-4E23-A5DF-AF260CDC89A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CECAD97-0B83-44C1-A99E-CD75EA92D9FD}">
      <dgm:prSet custT="1"/>
      <dgm:spPr/>
      <dgm:t>
        <a:bodyPr/>
        <a:lstStyle/>
        <a:p>
          <a:r>
            <a:rPr lang="en-US" sz="1600" b="1" dirty="0">
              <a:solidFill>
                <a:schemeClr val="tx1"/>
              </a:solidFill>
              <a:latin typeface="Newsreader SemiBold" panose="02020500000000000000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Factiva</a:t>
          </a:r>
          <a:br>
            <a:rPr lang="en-US" sz="1600" dirty="0">
              <a:solidFill>
                <a:schemeClr val="tx1"/>
              </a:solidFill>
              <a:latin typeface="Newsreader SemiBold" panose="02020500000000000000" charset="0"/>
            </a:rPr>
          </a:br>
          <a:r>
            <a:rPr lang="en-US" altLang="zh-TW" sz="1600" dirty="0">
              <a:solidFill>
                <a:schemeClr val="tx1"/>
              </a:solidFill>
              <a:latin typeface="Newsreader SemiBold" panose="02020500000000000000" charset="0"/>
            </a:rPr>
            <a:t>—</a:t>
          </a:r>
          <a:r>
            <a:rPr lang="zh-TW" altLang="en-US" sz="1600" dirty="0">
              <a:solidFill>
                <a:schemeClr val="tx1"/>
              </a:solidFill>
              <a:latin typeface="Newsreader SemiBold" panose="02020500000000000000" charset="0"/>
            </a:rPr>
            <a:t>　</a:t>
          </a:r>
          <a:r>
            <a:rPr lang="en-US" sz="1600" dirty="0">
              <a:solidFill>
                <a:schemeClr val="tx1"/>
              </a:solidFill>
              <a:latin typeface="Newsreader SemiBold" panose="02020500000000000000" charset="0"/>
            </a:rPr>
            <a:t>200 countries in 26 languages</a:t>
          </a:r>
          <a:br>
            <a:rPr lang="en-US" sz="1600" dirty="0">
              <a:solidFill>
                <a:schemeClr val="tx1"/>
              </a:solidFill>
              <a:latin typeface="Newsreader SemiBold" panose="02020500000000000000" charset="0"/>
            </a:rPr>
          </a:br>
          <a:r>
            <a:rPr lang="en-US" altLang="zh-TW" sz="1600" dirty="0">
              <a:solidFill>
                <a:schemeClr val="tx1"/>
              </a:solidFill>
              <a:latin typeface="Newsreader SemiBold" panose="02020500000000000000" charset="0"/>
            </a:rPr>
            <a:t>—</a:t>
          </a:r>
          <a:r>
            <a:rPr lang="zh-TW" altLang="en-US" sz="1600" dirty="0">
              <a:solidFill>
                <a:schemeClr val="tx1"/>
              </a:solidFill>
              <a:latin typeface="Newsreader SemiBold" panose="02020500000000000000" charset="0"/>
            </a:rPr>
            <a:t>　</a:t>
          </a:r>
          <a:r>
            <a:rPr lang="en-US" sz="1600" dirty="0">
              <a:solidFill>
                <a:schemeClr val="tx1"/>
              </a:solidFill>
              <a:latin typeface="Newsreader SemiBold" panose="02020500000000000000" charset="0"/>
            </a:rPr>
            <a:t>6 concurrent users</a:t>
          </a:r>
        </a:p>
      </dgm:t>
    </dgm:pt>
    <dgm:pt modelId="{F22084EE-4A27-4A6D-855E-9115D081F4EF}" type="parTrans" cxnId="{4AAEBF8E-D57D-400F-A34D-E5A9BBDC1C48}">
      <dgm:prSet/>
      <dgm:spPr/>
      <dgm:t>
        <a:bodyPr/>
        <a:lstStyle/>
        <a:p>
          <a:endParaRPr lang="en-US">
            <a:solidFill>
              <a:schemeClr val="tx1"/>
            </a:solidFill>
            <a:latin typeface="Newsreader SemiBold" panose="02020500000000000000" charset="0"/>
          </a:endParaRPr>
        </a:p>
      </dgm:t>
    </dgm:pt>
    <dgm:pt modelId="{CE11C5D2-01C0-48B4-9A6F-047B8882FEC9}" type="sibTrans" cxnId="{4AAEBF8E-D57D-400F-A34D-E5A9BBDC1C48}">
      <dgm:prSet/>
      <dgm:spPr/>
      <dgm:t>
        <a:bodyPr/>
        <a:lstStyle/>
        <a:p>
          <a:endParaRPr lang="en-US">
            <a:solidFill>
              <a:schemeClr val="tx1"/>
            </a:solidFill>
            <a:latin typeface="Newsreader SemiBold" panose="02020500000000000000" charset="0"/>
          </a:endParaRPr>
        </a:p>
      </dgm:t>
    </dgm:pt>
    <dgm:pt modelId="{32EBD123-88D3-487D-AE1C-32610C171C29}">
      <dgm:prSet custT="1"/>
      <dgm:spPr/>
      <dgm:t>
        <a:bodyPr/>
        <a:lstStyle/>
        <a:p>
          <a:r>
            <a:rPr lang="en-US" sz="1600" b="1" dirty="0">
              <a:solidFill>
                <a:schemeClr val="tx1"/>
              </a:solidFill>
              <a:latin typeface="Newsreader SemiBold" panose="02020500000000000000" charset="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PressReader</a:t>
          </a:r>
          <a:br>
            <a:rPr lang="en-US" sz="1600" dirty="0">
              <a:solidFill>
                <a:schemeClr val="tx1"/>
              </a:solidFill>
              <a:latin typeface="Newsreader SemiBold" panose="02020500000000000000" charset="0"/>
            </a:rPr>
          </a:br>
          <a:r>
            <a:rPr lang="en-US" altLang="zh-TW" sz="1600" dirty="0">
              <a:solidFill>
                <a:schemeClr val="tx1"/>
              </a:solidFill>
              <a:latin typeface="Newsreader SemiBold" panose="02020500000000000000" charset="0"/>
            </a:rPr>
            <a:t>—</a:t>
          </a:r>
          <a:r>
            <a:rPr lang="zh-TW" altLang="en-US" sz="1600" dirty="0">
              <a:solidFill>
                <a:schemeClr val="tx1"/>
              </a:solidFill>
              <a:latin typeface="Newsreader SemiBold" panose="02020500000000000000" charset="0"/>
            </a:rPr>
            <a:t>　</a:t>
          </a:r>
          <a:r>
            <a:rPr lang="en-US" sz="1600" dirty="0">
              <a:solidFill>
                <a:schemeClr val="tx1"/>
              </a:solidFill>
              <a:latin typeface="Newsreader SemiBold" panose="02020500000000000000" charset="0"/>
            </a:rPr>
            <a:t>6000+ magazines and newspapers</a:t>
          </a:r>
          <a:br>
            <a:rPr lang="en-US" sz="1600" dirty="0">
              <a:solidFill>
                <a:schemeClr val="tx1"/>
              </a:solidFill>
              <a:latin typeface="Newsreader SemiBold" panose="02020500000000000000" charset="0"/>
            </a:rPr>
          </a:br>
          <a:r>
            <a:rPr lang="en-US" altLang="zh-TW" sz="1600" dirty="0">
              <a:solidFill>
                <a:schemeClr val="tx1"/>
              </a:solidFill>
              <a:latin typeface="Newsreader SemiBold" panose="02020500000000000000" charset="0"/>
            </a:rPr>
            <a:t>—</a:t>
          </a:r>
          <a:r>
            <a:rPr lang="zh-TW" altLang="en-US" sz="1600" dirty="0">
              <a:solidFill>
                <a:schemeClr val="tx1"/>
              </a:solidFill>
              <a:latin typeface="Newsreader SemiBold" panose="02020500000000000000" charset="0"/>
            </a:rPr>
            <a:t>　</a:t>
          </a:r>
          <a:r>
            <a:rPr lang="en-US" sz="1600" dirty="0">
              <a:solidFill>
                <a:schemeClr val="tx1"/>
              </a:solidFill>
              <a:latin typeface="Newsreader SemiBold" panose="02020500000000000000" charset="0"/>
            </a:rPr>
            <a:t>100 countries in 60+ languages</a:t>
          </a:r>
          <a:br>
            <a:rPr lang="en-US" sz="1600" dirty="0">
              <a:solidFill>
                <a:schemeClr val="tx1"/>
              </a:solidFill>
              <a:latin typeface="Newsreader SemiBold" panose="02020500000000000000" charset="0"/>
            </a:rPr>
          </a:br>
          <a:r>
            <a:rPr lang="en-US" altLang="zh-TW" sz="1600" dirty="0">
              <a:solidFill>
                <a:schemeClr val="tx1"/>
              </a:solidFill>
              <a:latin typeface="Newsreader SemiBold" panose="02020500000000000000" charset="0"/>
            </a:rPr>
            <a:t>—</a:t>
          </a:r>
          <a:r>
            <a:rPr lang="zh-TW" altLang="en-US" sz="1600" dirty="0">
              <a:solidFill>
                <a:schemeClr val="tx1"/>
              </a:solidFill>
              <a:latin typeface="Newsreader SemiBold" panose="02020500000000000000" charset="0"/>
            </a:rPr>
            <a:t>　</a:t>
          </a:r>
          <a:r>
            <a:rPr lang="en-US" sz="1600" dirty="0">
              <a:solidFill>
                <a:schemeClr val="tx1"/>
              </a:solidFill>
              <a:latin typeface="Newsreader SemiBold" panose="02020500000000000000" charset="0"/>
            </a:rPr>
            <a:t>app is available</a:t>
          </a:r>
        </a:p>
      </dgm:t>
    </dgm:pt>
    <dgm:pt modelId="{D33CBD9E-71F9-4452-9886-139D6F1CEEA3}" type="parTrans" cxnId="{3377A0AD-88E5-4653-A698-33C266945BF4}">
      <dgm:prSet/>
      <dgm:spPr/>
      <dgm:t>
        <a:bodyPr/>
        <a:lstStyle/>
        <a:p>
          <a:endParaRPr lang="en-US">
            <a:solidFill>
              <a:schemeClr val="tx1"/>
            </a:solidFill>
            <a:latin typeface="Newsreader SemiBold" panose="02020500000000000000" charset="0"/>
          </a:endParaRPr>
        </a:p>
      </dgm:t>
    </dgm:pt>
    <dgm:pt modelId="{051C6D35-473D-4E71-ACDE-99455317EFC0}" type="sibTrans" cxnId="{3377A0AD-88E5-4653-A698-33C266945BF4}">
      <dgm:prSet/>
      <dgm:spPr/>
      <dgm:t>
        <a:bodyPr/>
        <a:lstStyle/>
        <a:p>
          <a:endParaRPr lang="en-US">
            <a:solidFill>
              <a:schemeClr val="tx1"/>
            </a:solidFill>
            <a:latin typeface="Newsreader SemiBold" panose="02020500000000000000" charset="0"/>
          </a:endParaRPr>
        </a:p>
      </dgm:t>
    </dgm:pt>
    <dgm:pt modelId="{CCF7289A-8B33-4E8B-962A-A2A69C39A983}">
      <dgm:prSet custT="1"/>
      <dgm:spPr/>
      <dgm:t>
        <a:bodyPr/>
        <a:lstStyle/>
        <a:p>
          <a:r>
            <a:rPr lang="en-US" sz="1600" b="1" dirty="0">
              <a:solidFill>
                <a:schemeClr val="tx1"/>
              </a:solidFill>
              <a:latin typeface="Newsreader SemiBold" panose="02020500000000000000" charset="0"/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South China Morning Post</a:t>
          </a:r>
          <a:br>
            <a:rPr lang="en-US" sz="1600" dirty="0">
              <a:solidFill>
                <a:schemeClr val="tx1"/>
              </a:solidFill>
              <a:latin typeface="Newsreader SemiBold" panose="02020500000000000000" charset="0"/>
            </a:rPr>
          </a:br>
          <a:r>
            <a:rPr lang="en-US" altLang="zh-TW" sz="1600" dirty="0">
              <a:solidFill>
                <a:schemeClr val="tx1"/>
              </a:solidFill>
              <a:latin typeface="Newsreader SemiBold" panose="02020500000000000000" charset="0"/>
            </a:rPr>
            <a:t>—</a:t>
          </a:r>
          <a:r>
            <a:rPr lang="zh-TW" altLang="en-US" sz="1600" dirty="0">
              <a:solidFill>
                <a:schemeClr val="tx1"/>
              </a:solidFill>
              <a:latin typeface="Newsreader SemiBold" panose="02020500000000000000" charset="0"/>
            </a:rPr>
            <a:t>　</a:t>
          </a:r>
          <a:r>
            <a:rPr lang="en-US" sz="1600" dirty="0">
              <a:solidFill>
                <a:schemeClr val="tx1"/>
              </a:solidFill>
              <a:latin typeface="Newsreader SemiBold" panose="02020500000000000000" charset="0"/>
            </a:rPr>
            <a:t>4 platforms with different coverage</a:t>
          </a:r>
          <a:br>
            <a:rPr lang="en-US" sz="1600" dirty="0">
              <a:solidFill>
                <a:schemeClr val="tx1"/>
              </a:solidFill>
              <a:latin typeface="Newsreader SemiBold" panose="02020500000000000000" charset="0"/>
            </a:rPr>
          </a:br>
          <a:r>
            <a:rPr lang="en-US" altLang="zh-TW" sz="1600" dirty="0">
              <a:solidFill>
                <a:schemeClr val="tx1"/>
              </a:solidFill>
              <a:latin typeface="Newsreader SemiBold" panose="02020500000000000000" charset="0"/>
            </a:rPr>
            <a:t>—</a:t>
          </a:r>
          <a:r>
            <a:rPr lang="zh-TW" altLang="en-US" sz="1600" dirty="0">
              <a:solidFill>
                <a:schemeClr val="tx1"/>
              </a:solidFill>
              <a:latin typeface="Newsreader SemiBold" panose="02020500000000000000" charset="0"/>
            </a:rPr>
            <a:t>　</a:t>
          </a:r>
          <a:r>
            <a:rPr lang="en-US" altLang="zh-TW" sz="1600" dirty="0">
              <a:solidFill>
                <a:schemeClr val="tx1"/>
              </a:solidFill>
              <a:latin typeface="Newsreader SemiBold" panose="02020500000000000000" charset="0"/>
            </a:rPr>
            <a:t>an </a:t>
          </a:r>
          <a:r>
            <a:rPr lang="en-US" sz="1600" dirty="0">
              <a:solidFill>
                <a:schemeClr val="tx1"/>
              </a:solidFill>
              <a:latin typeface="Newsreader SemiBold" panose="02020500000000000000" charset="0"/>
            </a:rPr>
            <a:t>important English-language newspaper in Hong Kong</a:t>
          </a:r>
        </a:p>
      </dgm:t>
    </dgm:pt>
    <dgm:pt modelId="{94CA10FF-1653-493E-BE53-2EA2E7D2A014}" type="parTrans" cxnId="{872C3354-487C-4953-BE96-AFF4AA880E15}">
      <dgm:prSet/>
      <dgm:spPr/>
      <dgm:t>
        <a:bodyPr/>
        <a:lstStyle/>
        <a:p>
          <a:endParaRPr lang="en-US">
            <a:solidFill>
              <a:schemeClr val="tx1"/>
            </a:solidFill>
            <a:latin typeface="Newsreader SemiBold" panose="02020500000000000000" charset="0"/>
          </a:endParaRPr>
        </a:p>
      </dgm:t>
    </dgm:pt>
    <dgm:pt modelId="{F3349908-E947-4508-B214-40538B04B269}" type="sibTrans" cxnId="{872C3354-487C-4953-BE96-AFF4AA880E15}">
      <dgm:prSet/>
      <dgm:spPr/>
      <dgm:t>
        <a:bodyPr/>
        <a:lstStyle/>
        <a:p>
          <a:endParaRPr lang="en-US">
            <a:solidFill>
              <a:schemeClr val="tx1"/>
            </a:solidFill>
            <a:latin typeface="Newsreader SemiBold" panose="02020500000000000000" charset="0"/>
          </a:endParaRPr>
        </a:p>
      </dgm:t>
    </dgm:pt>
    <dgm:pt modelId="{51CD5FDE-4817-4905-9479-0FAEF3F1F833}">
      <dgm:prSet custT="1"/>
      <dgm:spPr/>
      <dgm:t>
        <a:bodyPr/>
        <a:lstStyle/>
        <a:p>
          <a:r>
            <a:rPr lang="en-US" sz="1600" b="1" dirty="0">
              <a:solidFill>
                <a:schemeClr val="tx1"/>
              </a:solidFill>
              <a:latin typeface="Newsreader SemiBold" panose="02020500000000000000" charset="0"/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WisersOne</a:t>
          </a:r>
          <a:br>
            <a:rPr lang="en-US" sz="1600" dirty="0">
              <a:solidFill>
                <a:schemeClr val="tx1"/>
              </a:solidFill>
              <a:latin typeface="Newsreader SemiBold" panose="02020500000000000000" charset="0"/>
            </a:rPr>
          </a:br>
          <a:r>
            <a:rPr lang="en-US" altLang="zh-TW" sz="1600" dirty="0">
              <a:solidFill>
                <a:schemeClr val="tx1"/>
              </a:solidFill>
              <a:latin typeface="Newsreader SemiBold" panose="02020500000000000000" charset="0"/>
            </a:rPr>
            <a:t>—</a:t>
          </a:r>
          <a:r>
            <a:rPr lang="zh-TW" altLang="en-US" sz="1600" dirty="0">
              <a:solidFill>
                <a:schemeClr val="tx1"/>
              </a:solidFill>
              <a:latin typeface="Newsreader SemiBold" panose="02020500000000000000" charset="0"/>
            </a:rPr>
            <a:t>　</a:t>
          </a:r>
          <a:r>
            <a:rPr lang="en-US" sz="1600" dirty="0">
              <a:solidFill>
                <a:schemeClr val="tx1"/>
              </a:solidFill>
              <a:latin typeface="Newsreader SemiBold" panose="02020500000000000000" charset="0"/>
            </a:rPr>
            <a:t>Hong Kong-based newspaper databases</a:t>
          </a:r>
          <a:br>
            <a:rPr lang="en-US" sz="1600" dirty="0">
              <a:solidFill>
                <a:schemeClr val="tx1"/>
              </a:solidFill>
              <a:latin typeface="Newsreader SemiBold" panose="02020500000000000000" charset="0"/>
            </a:rPr>
          </a:br>
          <a:r>
            <a:rPr lang="en-US" altLang="zh-TW" sz="1600" dirty="0">
              <a:solidFill>
                <a:schemeClr val="tx1"/>
              </a:solidFill>
              <a:latin typeface="Newsreader SemiBold" panose="02020500000000000000" charset="0"/>
            </a:rPr>
            <a:t>—</a:t>
          </a:r>
          <a:r>
            <a:rPr lang="zh-TW" altLang="en-US" sz="1600" dirty="0">
              <a:solidFill>
                <a:schemeClr val="tx1"/>
              </a:solidFill>
              <a:latin typeface="Newsreader SemiBold" panose="02020500000000000000" charset="0"/>
            </a:rPr>
            <a:t>　</a:t>
          </a:r>
          <a:r>
            <a:rPr lang="en-US" sz="1600" dirty="0">
              <a:solidFill>
                <a:schemeClr val="tx1"/>
              </a:solidFill>
              <a:latin typeface="Newsreader SemiBold" panose="02020500000000000000" charset="0"/>
            </a:rPr>
            <a:t>coverage: 1998+</a:t>
          </a:r>
        </a:p>
      </dgm:t>
    </dgm:pt>
    <dgm:pt modelId="{20A77AE3-1D72-46C3-A71E-C0468FCF00EC}" type="parTrans" cxnId="{073419EE-E0DC-4EAB-8500-D8FDAE55AE1B}">
      <dgm:prSet/>
      <dgm:spPr/>
      <dgm:t>
        <a:bodyPr/>
        <a:lstStyle/>
        <a:p>
          <a:endParaRPr lang="en-US">
            <a:solidFill>
              <a:schemeClr val="tx1"/>
            </a:solidFill>
            <a:latin typeface="Newsreader SemiBold" panose="02020500000000000000" charset="0"/>
          </a:endParaRPr>
        </a:p>
      </dgm:t>
    </dgm:pt>
    <dgm:pt modelId="{4D99EBD1-D1EF-4FAF-820A-E1BA1E5D9E9C}" type="sibTrans" cxnId="{073419EE-E0DC-4EAB-8500-D8FDAE55AE1B}">
      <dgm:prSet/>
      <dgm:spPr/>
      <dgm:t>
        <a:bodyPr/>
        <a:lstStyle/>
        <a:p>
          <a:endParaRPr lang="en-US">
            <a:solidFill>
              <a:schemeClr val="tx1"/>
            </a:solidFill>
            <a:latin typeface="Newsreader SemiBold" panose="02020500000000000000" charset="0"/>
          </a:endParaRPr>
        </a:p>
      </dgm:t>
    </dgm:pt>
    <dgm:pt modelId="{07670BD3-A9B9-804E-84D5-F5DDBAC05118}" type="pres">
      <dgm:prSet presAssocID="{557B5064-4D75-4E23-A5DF-AF260CDC89AC}" presName="vert0" presStyleCnt="0">
        <dgm:presLayoutVars>
          <dgm:dir/>
          <dgm:animOne val="branch"/>
          <dgm:animLvl val="lvl"/>
        </dgm:presLayoutVars>
      </dgm:prSet>
      <dgm:spPr/>
    </dgm:pt>
    <dgm:pt modelId="{2D1700A1-F3EF-2446-8B3B-AD40BCE626C6}" type="pres">
      <dgm:prSet presAssocID="{CCECAD97-0B83-44C1-A99E-CD75EA92D9FD}" presName="thickLine" presStyleLbl="alignNode1" presStyleIdx="0" presStyleCnt="4"/>
      <dgm:spPr/>
    </dgm:pt>
    <dgm:pt modelId="{8D659E72-0D82-A24C-9002-87C2B57BDEDD}" type="pres">
      <dgm:prSet presAssocID="{CCECAD97-0B83-44C1-A99E-CD75EA92D9FD}" presName="horz1" presStyleCnt="0"/>
      <dgm:spPr/>
    </dgm:pt>
    <dgm:pt modelId="{CAC7C43F-B69F-6F46-8048-62B12C6C83FE}" type="pres">
      <dgm:prSet presAssocID="{CCECAD97-0B83-44C1-A99E-CD75EA92D9FD}" presName="tx1" presStyleLbl="revTx" presStyleIdx="0" presStyleCnt="4"/>
      <dgm:spPr/>
    </dgm:pt>
    <dgm:pt modelId="{4839FACA-6F65-AC4E-847C-D8B752D38BA3}" type="pres">
      <dgm:prSet presAssocID="{CCECAD97-0B83-44C1-A99E-CD75EA92D9FD}" presName="vert1" presStyleCnt="0"/>
      <dgm:spPr/>
    </dgm:pt>
    <dgm:pt modelId="{E02EC38D-7D69-3D48-B2D2-077F4DDACAC4}" type="pres">
      <dgm:prSet presAssocID="{32EBD123-88D3-487D-AE1C-32610C171C29}" presName="thickLine" presStyleLbl="alignNode1" presStyleIdx="1" presStyleCnt="4" custLinFactNeighborX="1217" custLinFactNeighborY="-11080"/>
      <dgm:spPr/>
    </dgm:pt>
    <dgm:pt modelId="{8D1DA8DB-A097-3442-9171-98112AEE50C9}" type="pres">
      <dgm:prSet presAssocID="{32EBD123-88D3-487D-AE1C-32610C171C29}" presName="horz1" presStyleCnt="0"/>
      <dgm:spPr/>
    </dgm:pt>
    <dgm:pt modelId="{C49A7E79-1966-8241-B062-D5BC20440E25}" type="pres">
      <dgm:prSet presAssocID="{32EBD123-88D3-487D-AE1C-32610C171C29}" presName="tx1" presStyleLbl="revTx" presStyleIdx="1" presStyleCnt="4"/>
      <dgm:spPr/>
    </dgm:pt>
    <dgm:pt modelId="{B724C416-B0E4-B84D-9502-EA15DFFA6364}" type="pres">
      <dgm:prSet presAssocID="{32EBD123-88D3-487D-AE1C-32610C171C29}" presName="vert1" presStyleCnt="0"/>
      <dgm:spPr/>
    </dgm:pt>
    <dgm:pt modelId="{FE418E4C-B876-5948-90D2-EFE3FDFBF816}" type="pres">
      <dgm:prSet presAssocID="{CCF7289A-8B33-4E8B-962A-A2A69C39A983}" presName="thickLine" presStyleLbl="alignNode1" presStyleIdx="2" presStyleCnt="4"/>
      <dgm:spPr/>
    </dgm:pt>
    <dgm:pt modelId="{F1FF0DF2-2943-CA42-9982-36A2E6732C4D}" type="pres">
      <dgm:prSet presAssocID="{CCF7289A-8B33-4E8B-962A-A2A69C39A983}" presName="horz1" presStyleCnt="0"/>
      <dgm:spPr/>
    </dgm:pt>
    <dgm:pt modelId="{12899BD0-F122-AB45-B206-283577862E34}" type="pres">
      <dgm:prSet presAssocID="{CCF7289A-8B33-4E8B-962A-A2A69C39A983}" presName="tx1" presStyleLbl="revTx" presStyleIdx="2" presStyleCnt="4"/>
      <dgm:spPr/>
    </dgm:pt>
    <dgm:pt modelId="{28C46EE6-E40B-F74F-8A3F-6167B78B81B2}" type="pres">
      <dgm:prSet presAssocID="{CCF7289A-8B33-4E8B-962A-A2A69C39A983}" presName="vert1" presStyleCnt="0"/>
      <dgm:spPr/>
    </dgm:pt>
    <dgm:pt modelId="{504DD2B6-AFB7-3749-A18A-9B01FA6E0039}" type="pres">
      <dgm:prSet presAssocID="{51CD5FDE-4817-4905-9479-0FAEF3F1F833}" presName="thickLine" presStyleLbl="alignNode1" presStyleIdx="3" presStyleCnt="4"/>
      <dgm:spPr/>
    </dgm:pt>
    <dgm:pt modelId="{57710321-854D-7A4A-A72D-FE7AFDA965A8}" type="pres">
      <dgm:prSet presAssocID="{51CD5FDE-4817-4905-9479-0FAEF3F1F833}" presName="horz1" presStyleCnt="0"/>
      <dgm:spPr/>
    </dgm:pt>
    <dgm:pt modelId="{3F320913-0C4F-DB48-853B-354B2D22941C}" type="pres">
      <dgm:prSet presAssocID="{51CD5FDE-4817-4905-9479-0FAEF3F1F833}" presName="tx1" presStyleLbl="revTx" presStyleIdx="3" presStyleCnt="4"/>
      <dgm:spPr/>
    </dgm:pt>
    <dgm:pt modelId="{AD7D5432-B169-C941-8534-790D95B1C238}" type="pres">
      <dgm:prSet presAssocID="{51CD5FDE-4817-4905-9479-0FAEF3F1F833}" presName="vert1" presStyleCnt="0"/>
      <dgm:spPr/>
    </dgm:pt>
  </dgm:ptLst>
  <dgm:cxnLst>
    <dgm:cxn modelId="{872C3354-487C-4953-BE96-AFF4AA880E15}" srcId="{557B5064-4D75-4E23-A5DF-AF260CDC89AC}" destId="{CCF7289A-8B33-4E8B-962A-A2A69C39A983}" srcOrd="2" destOrd="0" parTransId="{94CA10FF-1653-493E-BE53-2EA2E7D2A014}" sibTransId="{F3349908-E947-4508-B214-40538B04B269}"/>
    <dgm:cxn modelId="{ED3C0F59-61EB-1843-A316-7C7F8CE99664}" type="presOf" srcId="{51CD5FDE-4817-4905-9479-0FAEF3F1F833}" destId="{3F320913-0C4F-DB48-853B-354B2D22941C}" srcOrd="0" destOrd="0" presId="urn:microsoft.com/office/officeart/2008/layout/LinedList"/>
    <dgm:cxn modelId="{4AAEBF8E-D57D-400F-A34D-E5A9BBDC1C48}" srcId="{557B5064-4D75-4E23-A5DF-AF260CDC89AC}" destId="{CCECAD97-0B83-44C1-A99E-CD75EA92D9FD}" srcOrd="0" destOrd="0" parTransId="{F22084EE-4A27-4A6D-855E-9115D081F4EF}" sibTransId="{CE11C5D2-01C0-48B4-9A6F-047B8882FEC9}"/>
    <dgm:cxn modelId="{23CAD998-D873-5147-8E74-74819C6E08C7}" type="presOf" srcId="{CCF7289A-8B33-4E8B-962A-A2A69C39A983}" destId="{12899BD0-F122-AB45-B206-283577862E34}" srcOrd="0" destOrd="0" presId="urn:microsoft.com/office/officeart/2008/layout/LinedList"/>
    <dgm:cxn modelId="{45B1389A-ED56-0842-9375-1178EE76E1C6}" type="presOf" srcId="{557B5064-4D75-4E23-A5DF-AF260CDC89AC}" destId="{07670BD3-A9B9-804E-84D5-F5DDBAC05118}" srcOrd="0" destOrd="0" presId="urn:microsoft.com/office/officeart/2008/layout/LinedList"/>
    <dgm:cxn modelId="{3377A0AD-88E5-4653-A698-33C266945BF4}" srcId="{557B5064-4D75-4E23-A5DF-AF260CDC89AC}" destId="{32EBD123-88D3-487D-AE1C-32610C171C29}" srcOrd="1" destOrd="0" parTransId="{D33CBD9E-71F9-4452-9886-139D6F1CEEA3}" sibTransId="{051C6D35-473D-4E71-ACDE-99455317EFC0}"/>
    <dgm:cxn modelId="{AE5762C6-36F7-454C-8CC1-ED459FE464BF}" type="presOf" srcId="{CCECAD97-0B83-44C1-A99E-CD75EA92D9FD}" destId="{CAC7C43F-B69F-6F46-8048-62B12C6C83FE}" srcOrd="0" destOrd="0" presId="urn:microsoft.com/office/officeart/2008/layout/LinedList"/>
    <dgm:cxn modelId="{073419EE-E0DC-4EAB-8500-D8FDAE55AE1B}" srcId="{557B5064-4D75-4E23-A5DF-AF260CDC89AC}" destId="{51CD5FDE-4817-4905-9479-0FAEF3F1F833}" srcOrd="3" destOrd="0" parTransId="{20A77AE3-1D72-46C3-A71E-C0468FCF00EC}" sibTransId="{4D99EBD1-D1EF-4FAF-820A-E1BA1E5D9E9C}"/>
    <dgm:cxn modelId="{E2F48AFE-C66C-5745-8AFF-B561D074D0E7}" type="presOf" srcId="{32EBD123-88D3-487D-AE1C-32610C171C29}" destId="{C49A7E79-1966-8241-B062-D5BC20440E25}" srcOrd="0" destOrd="0" presId="urn:microsoft.com/office/officeart/2008/layout/LinedList"/>
    <dgm:cxn modelId="{32309C33-71A7-9547-89B2-D6B196EEF476}" type="presParOf" srcId="{07670BD3-A9B9-804E-84D5-F5DDBAC05118}" destId="{2D1700A1-F3EF-2446-8B3B-AD40BCE626C6}" srcOrd="0" destOrd="0" presId="urn:microsoft.com/office/officeart/2008/layout/LinedList"/>
    <dgm:cxn modelId="{BBB52657-1A33-4A4D-B41B-6BE65753705C}" type="presParOf" srcId="{07670BD3-A9B9-804E-84D5-F5DDBAC05118}" destId="{8D659E72-0D82-A24C-9002-87C2B57BDEDD}" srcOrd="1" destOrd="0" presId="urn:microsoft.com/office/officeart/2008/layout/LinedList"/>
    <dgm:cxn modelId="{A045470F-5F5B-164A-9116-26E8CA4E724A}" type="presParOf" srcId="{8D659E72-0D82-A24C-9002-87C2B57BDEDD}" destId="{CAC7C43F-B69F-6F46-8048-62B12C6C83FE}" srcOrd="0" destOrd="0" presId="urn:microsoft.com/office/officeart/2008/layout/LinedList"/>
    <dgm:cxn modelId="{E2342C4F-0593-DA4E-8D46-D1C3F5B97224}" type="presParOf" srcId="{8D659E72-0D82-A24C-9002-87C2B57BDEDD}" destId="{4839FACA-6F65-AC4E-847C-D8B752D38BA3}" srcOrd="1" destOrd="0" presId="urn:microsoft.com/office/officeart/2008/layout/LinedList"/>
    <dgm:cxn modelId="{1078F850-7498-304A-A3AE-E3BE7C51C4B7}" type="presParOf" srcId="{07670BD3-A9B9-804E-84D5-F5DDBAC05118}" destId="{E02EC38D-7D69-3D48-B2D2-077F4DDACAC4}" srcOrd="2" destOrd="0" presId="urn:microsoft.com/office/officeart/2008/layout/LinedList"/>
    <dgm:cxn modelId="{4A1E5E71-E59D-2347-AB12-6A0C95052533}" type="presParOf" srcId="{07670BD3-A9B9-804E-84D5-F5DDBAC05118}" destId="{8D1DA8DB-A097-3442-9171-98112AEE50C9}" srcOrd="3" destOrd="0" presId="urn:microsoft.com/office/officeart/2008/layout/LinedList"/>
    <dgm:cxn modelId="{86FA50FD-9FAA-AF41-A62C-476116ACB0F4}" type="presParOf" srcId="{8D1DA8DB-A097-3442-9171-98112AEE50C9}" destId="{C49A7E79-1966-8241-B062-D5BC20440E25}" srcOrd="0" destOrd="0" presId="urn:microsoft.com/office/officeart/2008/layout/LinedList"/>
    <dgm:cxn modelId="{0F472162-83E7-B440-8E5D-28CF883C27DA}" type="presParOf" srcId="{8D1DA8DB-A097-3442-9171-98112AEE50C9}" destId="{B724C416-B0E4-B84D-9502-EA15DFFA6364}" srcOrd="1" destOrd="0" presId="urn:microsoft.com/office/officeart/2008/layout/LinedList"/>
    <dgm:cxn modelId="{798AB3D9-C208-6B47-8622-62CDB13615A1}" type="presParOf" srcId="{07670BD3-A9B9-804E-84D5-F5DDBAC05118}" destId="{FE418E4C-B876-5948-90D2-EFE3FDFBF816}" srcOrd="4" destOrd="0" presId="urn:microsoft.com/office/officeart/2008/layout/LinedList"/>
    <dgm:cxn modelId="{512FB039-1DD2-1447-BD62-D62D0EFA1693}" type="presParOf" srcId="{07670BD3-A9B9-804E-84D5-F5DDBAC05118}" destId="{F1FF0DF2-2943-CA42-9982-36A2E6732C4D}" srcOrd="5" destOrd="0" presId="urn:microsoft.com/office/officeart/2008/layout/LinedList"/>
    <dgm:cxn modelId="{1F3DA65C-5526-8B4A-A8A1-5D1969A9C25D}" type="presParOf" srcId="{F1FF0DF2-2943-CA42-9982-36A2E6732C4D}" destId="{12899BD0-F122-AB45-B206-283577862E34}" srcOrd="0" destOrd="0" presId="urn:microsoft.com/office/officeart/2008/layout/LinedList"/>
    <dgm:cxn modelId="{C9EDE6ED-5671-634A-8AFD-6B268274F3B2}" type="presParOf" srcId="{F1FF0DF2-2943-CA42-9982-36A2E6732C4D}" destId="{28C46EE6-E40B-F74F-8A3F-6167B78B81B2}" srcOrd="1" destOrd="0" presId="urn:microsoft.com/office/officeart/2008/layout/LinedList"/>
    <dgm:cxn modelId="{7000C0E7-E775-B647-964C-266015D71CB3}" type="presParOf" srcId="{07670BD3-A9B9-804E-84D5-F5DDBAC05118}" destId="{504DD2B6-AFB7-3749-A18A-9B01FA6E0039}" srcOrd="6" destOrd="0" presId="urn:microsoft.com/office/officeart/2008/layout/LinedList"/>
    <dgm:cxn modelId="{660FE5F2-557D-CE4F-9441-D32B1EAF0DF5}" type="presParOf" srcId="{07670BD3-A9B9-804E-84D5-F5DDBAC05118}" destId="{57710321-854D-7A4A-A72D-FE7AFDA965A8}" srcOrd="7" destOrd="0" presId="urn:microsoft.com/office/officeart/2008/layout/LinedList"/>
    <dgm:cxn modelId="{DB33B128-AAE0-7B4F-9759-2D656AD951EA}" type="presParOf" srcId="{57710321-854D-7A4A-A72D-FE7AFDA965A8}" destId="{3F320913-0C4F-DB48-853B-354B2D22941C}" srcOrd="0" destOrd="0" presId="urn:microsoft.com/office/officeart/2008/layout/LinedList"/>
    <dgm:cxn modelId="{32CD2568-112D-DE4C-B1C3-EEAB5A2E9A3E}" type="presParOf" srcId="{57710321-854D-7A4A-A72D-FE7AFDA965A8}" destId="{AD7D5432-B169-C941-8534-790D95B1C23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57B5064-4D75-4E23-A5DF-AF260CDC89A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CECAD97-0B83-44C1-A99E-CD75EA92D9FD}">
      <dgm:prSet custT="1"/>
      <dgm:spPr/>
      <dgm:t>
        <a:bodyPr/>
        <a:lstStyle/>
        <a:p>
          <a:r>
            <a:rPr lang="en-US" sz="1600" b="1" kern="1200" dirty="0">
              <a:solidFill>
                <a:schemeClr val="tx1"/>
              </a:solidFill>
              <a:latin typeface="Newsreader SemiBold" panose="02020500000000000000" charset="0"/>
              <a:ea typeface="+mn-ea"/>
              <a:cs typeface="+mn-cs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Education News Clippings</a:t>
          </a:r>
          <a:br>
            <a:rPr kumimoji="0" lang="en-US" sz="1600" kern="1200" dirty="0">
              <a:solidFill>
                <a:schemeClr val="tx1"/>
              </a:solidFill>
              <a:latin typeface="Newsreader SemiBold" panose="02020500000000000000" charset="0"/>
            </a:rPr>
          </a:br>
          <a:r>
            <a:rPr kumimoji="0" lang="en-US" altLang="zh-TW" sz="1600" kern="1200" dirty="0">
              <a:solidFill>
                <a:schemeClr val="tx1"/>
              </a:solidFill>
              <a:latin typeface="Newsreader SemiBold" panose="02020500000000000000" charset="0"/>
            </a:rPr>
            <a:t>—</a:t>
          </a:r>
          <a:r>
            <a:rPr kumimoji="0" lang="zh-TW" altLang="en-US" sz="1600" kern="1200" dirty="0">
              <a:solidFill>
                <a:schemeClr val="tx1"/>
              </a:solidFill>
              <a:latin typeface="Newsreader SemiBold" panose="02020500000000000000" charset="0"/>
            </a:rPr>
            <a:t>　</a:t>
          </a:r>
          <a:r>
            <a:rPr kumimoji="0" lang="en-US" sz="1600" kern="1200" dirty="0">
              <a:solidFill>
                <a:schemeClr val="tx1"/>
              </a:solidFill>
              <a:latin typeface="Newsreader SemiBold" panose="02020500000000000000" charset="0"/>
            </a:rPr>
            <a:t>developed by </a:t>
          </a:r>
          <a:r>
            <a:rPr kumimoji="0" lang="en-US" sz="1600" kern="1200" dirty="0" err="1">
              <a:solidFill>
                <a:schemeClr val="tx1"/>
              </a:solidFill>
              <a:latin typeface="Newsreader SemiBold" panose="02020500000000000000" charset="0"/>
            </a:rPr>
            <a:t>EdUHK</a:t>
          </a:r>
          <a:r>
            <a:rPr kumimoji="0" lang="en-US" sz="1600" kern="1200" dirty="0">
              <a:solidFill>
                <a:schemeClr val="tx1"/>
              </a:solidFill>
              <a:latin typeface="Newsreader SemiBold" panose="02020500000000000000" charset="0"/>
            </a:rPr>
            <a:t> Library</a:t>
          </a:r>
          <a:br>
            <a:rPr kumimoji="0" lang="en-US" sz="1600" kern="1200" dirty="0">
              <a:solidFill>
                <a:schemeClr val="tx1"/>
              </a:solidFill>
              <a:latin typeface="Newsreader SemiBold" panose="02020500000000000000" charset="0"/>
            </a:rPr>
          </a:br>
          <a:r>
            <a:rPr kumimoji="0" lang="en-US" altLang="zh-TW" sz="1600" kern="1200" dirty="0">
              <a:solidFill>
                <a:schemeClr val="tx1"/>
              </a:solidFill>
              <a:latin typeface="Newsreader SemiBold" panose="02020500000000000000" charset="0"/>
            </a:rPr>
            <a:t>—</a:t>
          </a:r>
          <a:r>
            <a:rPr kumimoji="0" lang="zh-TW" altLang="en-US" sz="1600" kern="1200" dirty="0">
              <a:solidFill>
                <a:schemeClr val="tx1"/>
              </a:solidFill>
              <a:latin typeface="Newsreader SemiBold" panose="02020500000000000000" charset="0"/>
            </a:rPr>
            <a:t>　</a:t>
          </a:r>
          <a:r>
            <a:rPr kumimoji="0" lang="en-US" sz="1600" kern="1200" dirty="0">
              <a:solidFill>
                <a:schemeClr val="tx1"/>
              </a:solidFill>
              <a:latin typeface="Newsreader SemiBold" panose="02020500000000000000" charset="0"/>
            </a:rPr>
            <a:t>coverage: 1987-1999</a:t>
          </a:r>
          <a:endParaRPr lang="en-US" sz="1600" kern="1200" dirty="0">
            <a:solidFill>
              <a:schemeClr val="tx1"/>
            </a:solidFill>
            <a:latin typeface="Newsreader SemiBold" panose="02020500000000000000" charset="0"/>
          </a:endParaRPr>
        </a:p>
      </dgm:t>
    </dgm:pt>
    <dgm:pt modelId="{F22084EE-4A27-4A6D-855E-9115D081F4EF}" type="parTrans" cxnId="{4AAEBF8E-D57D-400F-A34D-E5A9BBDC1C48}">
      <dgm:prSet/>
      <dgm:spPr/>
      <dgm:t>
        <a:bodyPr/>
        <a:lstStyle/>
        <a:p>
          <a:endParaRPr lang="en-US">
            <a:solidFill>
              <a:schemeClr val="tx1"/>
            </a:solidFill>
            <a:latin typeface="Newsreader SemiBold" panose="02020500000000000000" charset="0"/>
          </a:endParaRPr>
        </a:p>
      </dgm:t>
    </dgm:pt>
    <dgm:pt modelId="{CE11C5D2-01C0-48B4-9A6F-047B8882FEC9}" type="sibTrans" cxnId="{4AAEBF8E-D57D-400F-A34D-E5A9BBDC1C48}">
      <dgm:prSet/>
      <dgm:spPr/>
      <dgm:t>
        <a:bodyPr/>
        <a:lstStyle/>
        <a:p>
          <a:endParaRPr lang="en-US">
            <a:solidFill>
              <a:schemeClr val="tx1"/>
            </a:solidFill>
            <a:latin typeface="Newsreader SemiBold" panose="02020500000000000000" charset="0"/>
          </a:endParaRPr>
        </a:p>
      </dgm:t>
    </dgm:pt>
    <dgm:pt modelId="{32EBD123-88D3-487D-AE1C-32610C171C29}">
      <dgm:prSet custT="1"/>
      <dgm:spPr/>
      <dgm:t>
        <a:bodyPr/>
        <a:lstStyle/>
        <a:p>
          <a:r>
            <a:rPr kumimoji="0" lang="zh-TW" altLang="en-US" sz="1600" b="1" dirty="0">
              <a:solidFill>
                <a:schemeClr val="tx1"/>
              </a:solidFill>
              <a:latin typeface="Newsreader SemiBold" panose="02020500000000000000" charset="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端傳媒 </a:t>
          </a:r>
          <a:r>
            <a:rPr kumimoji="0" lang="en-US" sz="1600" b="1" dirty="0">
              <a:solidFill>
                <a:schemeClr val="tx1"/>
              </a:solidFill>
              <a:latin typeface="Newsreader SemiBold" panose="02020500000000000000" charset="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Initium Media</a:t>
          </a:r>
          <a:br>
            <a:rPr kumimoji="0" lang="en-HK" sz="1600" dirty="0">
              <a:solidFill>
                <a:schemeClr val="tx1"/>
              </a:solidFill>
              <a:latin typeface="Newsreader SemiBold" panose="02020500000000000000" charset="0"/>
            </a:rPr>
          </a:br>
          <a:r>
            <a:rPr kumimoji="0" lang="en-US" altLang="zh-TW" sz="1600" dirty="0">
              <a:solidFill>
                <a:schemeClr val="tx1"/>
              </a:solidFill>
              <a:latin typeface="Newsreader SemiBold" panose="02020500000000000000" charset="0"/>
            </a:rPr>
            <a:t>—</a:t>
          </a:r>
          <a:r>
            <a:rPr kumimoji="0" lang="zh-TW" altLang="en-US" sz="1600" dirty="0">
              <a:solidFill>
                <a:schemeClr val="tx1"/>
              </a:solidFill>
              <a:latin typeface="Newsreader SemiBold" panose="02020500000000000000" charset="0"/>
            </a:rPr>
            <a:t>　</a:t>
          </a:r>
          <a:r>
            <a:rPr kumimoji="0" lang="en-HK" sz="1600" dirty="0">
              <a:solidFill>
                <a:schemeClr val="tx1"/>
              </a:solidFill>
              <a:latin typeface="Newsreader SemiBold" panose="02020500000000000000" charset="0"/>
            </a:rPr>
            <a:t>Hong Kong local media</a:t>
          </a:r>
          <a:br>
            <a:rPr kumimoji="0" lang="en-HK" sz="1600" dirty="0">
              <a:solidFill>
                <a:schemeClr val="tx1"/>
              </a:solidFill>
              <a:latin typeface="Newsreader SemiBold" panose="02020500000000000000" charset="0"/>
            </a:rPr>
          </a:br>
          <a:r>
            <a:rPr kumimoji="0" lang="en-US" altLang="zh-TW" sz="1600" dirty="0">
              <a:solidFill>
                <a:schemeClr val="tx1"/>
              </a:solidFill>
              <a:latin typeface="Newsreader SemiBold" panose="02020500000000000000" charset="0"/>
            </a:rPr>
            <a:t>—</a:t>
          </a:r>
          <a:r>
            <a:rPr kumimoji="0" lang="zh-TW" altLang="en-US" sz="1600" dirty="0">
              <a:solidFill>
                <a:schemeClr val="tx1"/>
              </a:solidFill>
              <a:latin typeface="Newsreader SemiBold" panose="02020500000000000000" charset="0"/>
            </a:rPr>
            <a:t>　</a:t>
          </a:r>
          <a:r>
            <a:rPr kumimoji="0" lang="en-US" sz="1600" dirty="0">
              <a:solidFill>
                <a:schemeClr val="tx1"/>
              </a:solidFill>
              <a:latin typeface="Newsreader SemiBold" panose="02020500000000000000" charset="0"/>
            </a:rPr>
            <a:t>online media</a:t>
          </a:r>
          <a:br>
            <a:rPr kumimoji="0" lang="en-HK" sz="1600" dirty="0">
              <a:solidFill>
                <a:schemeClr val="tx1"/>
              </a:solidFill>
              <a:latin typeface="Newsreader SemiBold" panose="02020500000000000000" charset="0"/>
            </a:rPr>
          </a:br>
          <a:r>
            <a:rPr kumimoji="0" lang="en-US" altLang="zh-TW" sz="1600" dirty="0">
              <a:solidFill>
                <a:schemeClr val="tx1"/>
              </a:solidFill>
              <a:latin typeface="Newsreader SemiBold" panose="02020500000000000000" charset="0"/>
            </a:rPr>
            <a:t>—</a:t>
          </a:r>
          <a:r>
            <a:rPr kumimoji="0" lang="zh-TW" altLang="en-US" sz="1600" dirty="0">
              <a:solidFill>
                <a:schemeClr val="tx1"/>
              </a:solidFill>
              <a:latin typeface="Newsreader SemiBold" panose="02020500000000000000" charset="0"/>
            </a:rPr>
            <a:t>　</a:t>
          </a:r>
          <a:r>
            <a:rPr kumimoji="0" lang="en-HK" sz="1600" dirty="0">
              <a:solidFill>
                <a:schemeClr val="tx1"/>
              </a:solidFill>
              <a:latin typeface="Newsreader SemiBold" panose="02020500000000000000" charset="0"/>
            </a:rPr>
            <a:t>50 concurrent users</a:t>
          </a:r>
          <a:endParaRPr lang="en-US" sz="1600" dirty="0">
            <a:solidFill>
              <a:schemeClr val="tx1"/>
            </a:solidFill>
            <a:latin typeface="Newsreader SemiBold" panose="02020500000000000000" charset="0"/>
          </a:endParaRPr>
        </a:p>
      </dgm:t>
    </dgm:pt>
    <dgm:pt modelId="{D33CBD9E-71F9-4452-9886-139D6F1CEEA3}" type="parTrans" cxnId="{3377A0AD-88E5-4653-A698-33C266945BF4}">
      <dgm:prSet/>
      <dgm:spPr/>
      <dgm:t>
        <a:bodyPr/>
        <a:lstStyle/>
        <a:p>
          <a:endParaRPr lang="en-US">
            <a:solidFill>
              <a:schemeClr val="tx1"/>
            </a:solidFill>
            <a:latin typeface="Newsreader SemiBold" panose="02020500000000000000" charset="0"/>
          </a:endParaRPr>
        </a:p>
      </dgm:t>
    </dgm:pt>
    <dgm:pt modelId="{051C6D35-473D-4E71-ACDE-99455317EFC0}" type="sibTrans" cxnId="{3377A0AD-88E5-4653-A698-33C266945BF4}">
      <dgm:prSet/>
      <dgm:spPr/>
      <dgm:t>
        <a:bodyPr/>
        <a:lstStyle/>
        <a:p>
          <a:endParaRPr lang="en-US">
            <a:solidFill>
              <a:schemeClr val="tx1"/>
            </a:solidFill>
            <a:latin typeface="Newsreader SemiBold" panose="02020500000000000000" charset="0"/>
          </a:endParaRPr>
        </a:p>
      </dgm:t>
    </dgm:pt>
    <dgm:pt modelId="{51CD5FDE-4817-4905-9479-0FAEF3F1F833}">
      <dgm:prSet custT="1"/>
      <dgm:spPr/>
      <dgm:t>
        <a:bodyPr/>
        <a:lstStyle/>
        <a:p>
          <a:r>
            <a:rPr kumimoji="0" lang="en-US" altLang="zh-TW" sz="1600" b="1" dirty="0">
              <a:solidFill>
                <a:schemeClr val="tx1"/>
              </a:solidFill>
              <a:latin typeface="Newsreader SemiBold" panose="02020500000000000000" charset="0"/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Hongkong Weekly Press Online</a:t>
          </a:r>
          <a:br>
            <a:rPr kumimoji="0" lang="en-US" altLang="zh-TW" sz="1600" dirty="0">
              <a:solidFill>
                <a:schemeClr val="tx1"/>
              </a:solidFill>
              <a:latin typeface="Newsreader SemiBold" panose="02020500000000000000" charset="0"/>
            </a:rPr>
          </a:br>
          <a:r>
            <a:rPr kumimoji="0" lang="en-US" altLang="zh-TW" sz="1600" dirty="0">
              <a:solidFill>
                <a:schemeClr val="tx1"/>
              </a:solidFill>
              <a:latin typeface="Newsreader SemiBold" panose="02020500000000000000" charset="0"/>
            </a:rPr>
            <a:t>—</a:t>
          </a:r>
          <a:r>
            <a:rPr kumimoji="0" lang="zh-TW" altLang="en-US" sz="1600" dirty="0">
              <a:solidFill>
                <a:schemeClr val="tx1"/>
              </a:solidFill>
              <a:latin typeface="Newsreader SemiBold" panose="02020500000000000000" charset="0"/>
            </a:rPr>
            <a:t>　</a:t>
          </a:r>
          <a:r>
            <a:rPr kumimoji="0" lang="en-US" altLang="zh-TW" sz="1600" dirty="0">
              <a:solidFill>
                <a:schemeClr val="tx1"/>
              </a:solidFill>
              <a:latin typeface="Newsreader SemiBold" panose="02020500000000000000" charset="0"/>
            </a:rPr>
            <a:t>coverage: 1920-1929</a:t>
          </a:r>
          <a:endParaRPr lang="en-US" sz="1600" dirty="0">
            <a:solidFill>
              <a:schemeClr val="tx1"/>
            </a:solidFill>
            <a:latin typeface="Newsreader SemiBold" panose="02020500000000000000" charset="0"/>
          </a:endParaRPr>
        </a:p>
      </dgm:t>
    </dgm:pt>
    <dgm:pt modelId="{20A77AE3-1D72-46C3-A71E-C0468FCF00EC}" type="parTrans" cxnId="{073419EE-E0DC-4EAB-8500-D8FDAE55AE1B}">
      <dgm:prSet/>
      <dgm:spPr/>
      <dgm:t>
        <a:bodyPr/>
        <a:lstStyle/>
        <a:p>
          <a:endParaRPr lang="en-US">
            <a:solidFill>
              <a:schemeClr val="tx1"/>
            </a:solidFill>
            <a:latin typeface="Newsreader SemiBold" panose="02020500000000000000" charset="0"/>
          </a:endParaRPr>
        </a:p>
      </dgm:t>
    </dgm:pt>
    <dgm:pt modelId="{4D99EBD1-D1EF-4FAF-820A-E1BA1E5D9E9C}" type="sibTrans" cxnId="{073419EE-E0DC-4EAB-8500-D8FDAE55AE1B}">
      <dgm:prSet/>
      <dgm:spPr/>
      <dgm:t>
        <a:bodyPr/>
        <a:lstStyle/>
        <a:p>
          <a:endParaRPr lang="en-US">
            <a:solidFill>
              <a:schemeClr val="tx1"/>
            </a:solidFill>
            <a:latin typeface="Newsreader SemiBold" panose="02020500000000000000" charset="0"/>
          </a:endParaRPr>
        </a:p>
      </dgm:t>
    </dgm:pt>
    <dgm:pt modelId="{CCF7289A-8B33-4E8B-962A-A2A69C39A983}">
      <dgm:prSet custT="1"/>
      <dgm:spPr/>
      <dgm:t>
        <a:bodyPr/>
        <a:lstStyle/>
        <a:p>
          <a:r>
            <a:rPr kumimoji="0" lang="en-US" altLang="zh-TW" sz="1600" b="1" dirty="0">
              <a:solidFill>
                <a:schemeClr val="tx1"/>
              </a:solidFill>
              <a:latin typeface="Newsreader SemiBold" panose="02020500000000000000" charset="0"/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Hongkong News Online</a:t>
          </a:r>
          <a:br>
            <a:rPr kumimoji="0" lang="en-US" altLang="zh-TW" sz="1600" dirty="0">
              <a:solidFill>
                <a:schemeClr val="tx1"/>
              </a:solidFill>
              <a:latin typeface="Newsreader SemiBold" panose="02020500000000000000" charset="0"/>
            </a:rPr>
          </a:br>
          <a:r>
            <a:rPr kumimoji="0" lang="en-US" altLang="zh-TW" sz="1600" dirty="0">
              <a:solidFill>
                <a:schemeClr val="tx1"/>
              </a:solidFill>
              <a:latin typeface="Newsreader SemiBold" panose="02020500000000000000" charset="0"/>
            </a:rPr>
            <a:t>—</a:t>
          </a:r>
          <a:r>
            <a:rPr kumimoji="0" lang="zh-TW" altLang="en-US" sz="1600" dirty="0">
              <a:solidFill>
                <a:schemeClr val="tx1"/>
              </a:solidFill>
              <a:latin typeface="Newsreader SemiBold" panose="02020500000000000000" charset="0"/>
            </a:rPr>
            <a:t>　</a:t>
          </a:r>
          <a:r>
            <a:rPr kumimoji="0" lang="en-US" altLang="zh-TW" sz="1600" dirty="0">
              <a:solidFill>
                <a:schemeClr val="tx1"/>
              </a:solidFill>
              <a:latin typeface="Newsreader SemiBold" panose="02020500000000000000" charset="0"/>
            </a:rPr>
            <a:t>coverage: 1941-1945</a:t>
          </a:r>
          <a:br>
            <a:rPr kumimoji="0" lang="en-US" altLang="zh-TW" sz="1600" dirty="0">
              <a:solidFill>
                <a:schemeClr val="tx1"/>
              </a:solidFill>
              <a:latin typeface="Newsreader SemiBold" panose="02020500000000000000" charset="0"/>
            </a:rPr>
          </a:br>
          <a:r>
            <a:rPr kumimoji="0" lang="en-US" altLang="zh-TW" sz="1600" dirty="0">
              <a:solidFill>
                <a:schemeClr val="tx1"/>
              </a:solidFill>
              <a:latin typeface="Newsreader SemiBold" panose="02020500000000000000" charset="0"/>
            </a:rPr>
            <a:t>—</a:t>
          </a:r>
          <a:r>
            <a:rPr kumimoji="0" lang="zh-TW" altLang="en-US" sz="1600" dirty="0">
              <a:solidFill>
                <a:schemeClr val="tx1"/>
              </a:solidFill>
              <a:latin typeface="Newsreader SemiBold" panose="02020500000000000000" charset="0"/>
            </a:rPr>
            <a:t>　</a:t>
          </a:r>
          <a:r>
            <a:rPr kumimoji="0" lang="en-US" altLang="zh-TW" sz="1600" dirty="0">
              <a:solidFill>
                <a:schemeClr val="tx1"/>
              </a:solidFill>
              <a:latin typeface="Newsreader SemiBold" panose="02020500000000000000" charset="0"/>
            </a:rPr>
            <a:t>5000+ pages</a:t>
          </a:r>
          <a:endParaRPr lang="en-US" sz="1600" dirty="0">
            <a:solidFill>
              <a:schemeClr val="tx1"/>
            </a:solidFill>
            <a:latin typeface="Newsreader SemiBold" panose="02020500000000000000" charset="0"/>
          </a:endParaRPr>
        </a:p>
      </dgm:t>
    </dgm:pt>
    <dgm:pt modelId="{F3349908-E947-4508-B214-40538B04B269}" type="sibTrans" cxnId="{872C3354-487C-4953-BE96-AFF4AA880E15}">
      <dgm:prSet/>
      <dgm:spPr/>
      <dgm:t>
        <a:bodyPr/>
        <a:lstStyle/>
        <a:p>
          <a:endParaRPr lang="en-US">
            <a:solidFill>
              <a:schemeClr val="tx1"/>
            </a:solidFill>
            <a:latin typeface="Newsreader SemiBold" panose="02020500000000000000" charset="0"/>
          </a:endParaRPr>
        </a:p>
      </dgm:t>
    </dgm:pt>
    <dgm:pt modelId="{94CA10FF-1653-493E-BE53-2EA2E7D2A014}" type="parTrans" cxnId="{872C3354-487C-4953-BE96-AFF4AA880E15}">
      <dgm:prSet/>
      <dgm:spPr/>
      <dgm:t>
        <a:bodyPr/>
        <a:lstStyle/>
        <a:p>
          <a:endParaRPr lang="en-US">
            <a:solidFill>
              <a:schemeClr val="tx1"/>
            </a:solidFill>
            <a:latin typeface="Newsreader SemiBold" panose="02020500000000000000" charset="0"/>
          </a:endParaRPr>
        </a:p>
      </dgm:t>
    </dgm:pt>
    <dgm:pt modelId="{07670BD3-A9B9-804E-84D5-F5DDBAC05118}" type="pres">
      <dgm:prSet presAssocID="{557B5064-4D75-4E23-A5DF-AF260CDC89AC}" presName="vert0" presStyleCnt="0">
        <dgm:presLayoutVars>
          <dgm:dir/>
          <dgm:animOne val="branch"/>
          <dgm:animLvl val="lvl"/>
        </dgm:presLayoutVars>
      </dgm:prSet>
      <dgm:spPr/>
    </dgm:pt>
    <dgm:pt modelId="{2D1700A1-F3EF-2446-8B3B-AD40BCE626C6}" type="pres">
      <dgm:prSet presAssocID="{CCECAD97-0B83-44C1-A99E-CD75EA92D9FD}" presName="thickLine" presStyleLbl="alignNode1" presStyleIdx="0" presStyleCnt="4"/>
      <dgm:spPr/>
    </dgm:pt>
    <dgm:pt modelId="{8D659E72-0D82-A24C-9002-87C2B57BDEDD}" type="pres">
      <dgm:prSet presAssocID="{CCECAD97-0B83-44C1-A99E-CD75EA92D9FD}" presName="horz1" presStyleCnt="0"/>
      <dgm:spPr/>
    </dgm:pt>
    <dgm:pt modelId="{CAC7C43F-B69F-6F46-8048-62B12C6C83FE}" type="pres">
      <dgm:prSet presAssocID="{CCECAD97-0B83-44C1-A99E-CD75EA92D9FD}" presName="tx1" presStyleLbl="revTx" presStyleIdx="0" presStyleCnt="4" custLinFactNeighborY="1775"/>
      <dgm:spPr/>
    </dgm:pt>
    <dgm:pt modelId="{4839FACA-6F65-AC4E-847C-D8B752D38BA3}" type="pres">
      <dgm:prSet presAssocID="{CCECAD97-0B83-44C1-A99E-CD75EA92D9FD}" presName="vert1" presStyleCnt="0"/>
      <dgm:spPr/>
    </dgm:pt>
    <dgm:pt modelId="{E02EC38D-7D69-3D48-B2D2-077F4DDACAC4}" type="pres">
      <dgm:prSet presAssocID="{32EBD123-88D3-487D-AE1C-32610C171C29}" presName="thickLine" presStyleLbl="alignNode1" presStyleIdx="1" presStyleCnt="4"/>
      <dgm:spPr/>
    </dgm:pt>
    <dgm:pt modelId="{8D1DA8DB-A097-3442-9171-98112AEE50C9}" type="pres">
      <dgm:prSet presAssocID="{32EBD123-88D3-487D-AE1C-32610C171C29}" presName="horz1" presStyleCnt="0"/>
      <dgm:spPr/>
    </dgm:pt>
    <dgm:pt modelId="{C49A7E79-1966-8241-B062-D5BC20440E25}" type="pres">
      <dgm:prSet presAssocID="{32EBD123-88D3-487D-AE1C-32610C171C29}" presName="tx1" presStyleLbl="revTx" presStyleIdx="1" presStyleCnt="4"/>
      <dgm:spPr/>
    </dgm:pt>
    <dgm:pt modelId="{B724C416-B0E4-B84D-9502-EA15DFFA6364}" type="pres">
      <dgm:prSet presAssocID="{32EBD123-88D3-487D-AE1C-32610C171C29}" presName="vert1" presStyleCnt="0"/>
      <dgm:spPr/>
    </dgm:pt>
    <dgm:pt modelId="{FE418E4C-B876-5948-90D2-EFE3FDFBF816}" type="pres">
      <dgm:prSet presAssocID="{CCF7289A-8B33-4E8B-962A-A2A69C39A983}" presName="thickLine" presStyleLbl="alignNode1" presStyleIdx="2" presStyleCnt="4"/>
      <dgm:spPr/>
    </dgm:pt>
    <dgm:pt modelId="{F1FF0DF2-2943-CA42-9982-36A2E6732C4D}" type="pres">
      <dgm:prSet presAssocID="{CCF7289A-8B33-4E8B-962A-A2A69C39A983}" presName="horz1" presStyleCnt="0"/>
      <dgm:spPr/>
    </dgm:pt>
    <dgm:pt modelId="{12899BD0-F122-AB45-B206-283577862E34}" type="pres">
      <dgm:prSet presAssocID="{CCF7289A-8B33-4E8B-962A-A2A69C39A983}" presName="tx1" presStyleLbl="revTx" presStyleIdx="2" presStyleCnt="4"/>
      <dgm:spPr/>
    </dgm:pt>
    <dgm:pt modelId="{28C46EE6-E40B-F74F-8A3F-6167B78B81B2}" type="pres">
      <dgm:prSet presAssocID="{CCF7289A-8B33-4E8B-962A-A2A69C39A983}" presName="vert1" presStyleCnt="0"/>
      <dgm:spPr/>
    </dgm:pt>
    <dgm:pt modelId="{504DD2B6-AFB7-3749-A18A-9B01FA6E0039}" type="pres">
      <dgm:prSet presAssocID="{51CD5FDE-4817-4905-9479-0FAEF3F1F833}" presName="thickLine" presStyleLbl="alignNode1" presStyleIdx="3" presStyleCnt="4"/>
      <dgm:spPr/>
    </dgm:pt>
    <dgm:pt modelId="{57710321-854D-7A4A-A72D-FE7AFDA965A8}" type="pres">
      <dgm:prSet presAssocID="{51CD5FDE-4817-4905-9479-0FAEF3F1F833}" presName="horz1" presStyleCnt="0"/>
      <dgm:spPr/>
    </dgm:pt>
    <dgm:pt modelId="{3F320913-0C4F-DB48-853B-354B2D22941C}" type="pres">
      <dgm:prSet presAssocID="{51CD5FDE-4817-4905-9479-0FAEF3F1F833}" presName="tx1" presStyleLbl="revTx" presStyleIdx="3" presStyleCnt="4"/>
      <dgm:spPr/>
    </dgm:pt>
    <dgm:pt modelId="{AD7D5432-B169-C941-8534-790D95B1C238}" type="pres">
      <dgm:prSet presAssocID="{51CD5FDE-4817-4905-9479-0FAEF3F1F833}" presName="vert1" presStyleCnt="0"/>
      <dgm:spPr/>
    </dgm:pt>
  </dgm:ptLst>
  <dgm:cxnLst>
    <dgm:cxn modelId="{872C3354-487C-4953-BE96-AFF4AA880E15}" srcId="{557B5064-4D75-4E23-A5DF-AF260CDC89AC}" destId="{CCF7289A-8B33-4E8B-962A-A2A69C39A983}" srcOrd="2" destOrd="0" parTransId="{94CA10FF-1653-493E-BE53-2EA2E7D2A014}" sibTransId="{F3349908-E947-4508-B214-40538B04B269}"/>
    <dgm:cxn modelId="{ED3C0F59-61EB-1843-A316-7C7F8CE99664}" type="presOf" srcId="{51CD5FDE-4817-4905-9479-0FAEF3F1F833}" destId="{3F320913-0C4F-DB48-853B-354B2D22941C}" srcOrd="0" destOrd="0" presId="urn:microsoft.com/office/officeart/2008/layout/LinedList"/>
    <dgm:cxn modelId="{4AAEBF8E-D57D-400F-A34D-E5A9BBDC1C48}" srcId="{557B5064-4D75-4E23-A5DF-AF260CDC89AC}" destId="{CCECAD97-0B83-44C1-A99E-CD75EA92D9FD}" srcOrd="0" destOrd="0" parTransId="{F22084EE-4A27-4A6D-855E-9115D081F4EF}" sibTransId="{CE11C5D2-01C0-48B4-9A6F-047B8882FEC9}"/>
    <dgm:cxn modelId="{23CAD998-D873-5147-8E74-74819C6E08C7}" type="presOf" srcId="{CCF7289A-8B33-4E8B-962A-A2A69C39A983}" destId="{12899BD0-F122-AB45-B206-283577862E34}" srcOrd="0" destOrd="0" presId="urn:microsoft.com/office/officeart/2008/layout/LinedList"/>
    <dgm:cxn modelId="{45B1389A-ED56-0842-9375-1178EE76E1C6}" type="presOf" srcId="{557B5064-4D75-4E23-A5DF-AF260CDC89AC}" destId="{07670BD3-A9B9-804E-84D5-F5DDBAC05118}" srcOrd="0" destOrd="0" presId="urn:microsoft.com/office/officeart/2008/layout/LinedList"/>
    <dgm:cxn modelId="{3377A0AD-88E5-4653-A698-33C266945BF4}" srcId="{557B5064-4D75-4E23-A5DF-AF260CDC89AC}" destId="{32EBD123-88D3-487D-AE1C-32610C171C29}" srcOrd="1" destOrd="0" parTransId="{D33CBD9E-71F9-4452-9886-139D6F1CEEA3}" sibTransId="{051C6D35-473D-4E71-ACDE-99455317EFC0}"/>
    <dgm:cxn modelId="{AE5762C6-36F7-454C-8CC1-ED459FE464BF}" type="presOf" srcId="{CCECAD97-0B83-44C1-A99E-CD75EA92D9FD}" destId="{CAC7C43F-B69F-6F46-8048-62B12C6C83FE}" srcOrd="0" destOrd="0" presId="urn:microsoft.com/office/officeart/2008/layout/LinedList"/>
    <dgm:cxn modelId="{073419EE-E0DC-4EAB-8500-D8FDAE55AE1B}" srcId="{557B5064-4D75-4E23-A5DF-AF260CDC89AC}" destId="{51CD5FDE-4817-4905-9479-0FAEF3F1F833}" srcOrd="3" destOrd="0" parTransId="{20A77AE3-1D72-46C3-A71E-C0468FCF00EC}" sibTransId="{4D99EBD1-D1EF-4FAF-820A-E1BA1E5D9E9C}"/>
    <dgm:cxn modelId="{E2F48AFE-C66C-5745-8AFF-B561D074D0E7}" type="presOf" srcId="{32EBD123-88D3-487D-AE1C-32610C171C29}" destId="{C49A7E79-1966-8241-B062-D5BC20440E25}" srcOrd="0" destOrd="0" presId="urn:microsoft.com/office/officeart/2008/layout/LinedList"/>
    <dgm:cxn modelId="{32309C33-71A7-9547-89B2-D6B196EEF476}" type="presParOf" srcId="{07670BD3-A9B9-804E-84D5-F5DDBAC05118}" destId="{2D1700A1-F3EF-2446-8B3B-AD40BCE626C6}" srcOrd="0" destOrd="0" presId="urn:microsoft.com/office/officeart/2008/layout/LinedList"/>
    <dgm:cxn modelId="{BBB52657-1A33-4A4D-B41B-6BE65753705C}" type="presParOf" srcId="{07670BD3-A9B9-804E-84D5-F5DDBAC05118}" destId="{8D659E72-0D82-A24C-9002-87C2B57BDEDD}" srcOrd="1" destOrd="0" presId="urn:microsoft.com/office/officeart/2008/layout/LinedList"/>
    <dgm:cxn modelId="{A045470F-5F5B-164A-9116-26E8CA4E724A}" type="presParOf" srcId="{8D659E72-0D82-A24C-9002-87C2B57BDEDD}" destId="{CAC7C43F-B69F-6F46-8048-62B12C6C83FE}" srcOrd="0" destOrd="0" presId="urn:microsoft.com/office/officeart/2008/layout/LinedList"/>
    <dgm:cxn modelId="{E2342C4F-0593-DA4E-8D46-D1C3F5B97224}" type="presParOf" srcId="{8D659E72-0D82-A24C-9002-87C2B57BDEDD}" destId="{4839FACA-6F65-AC4E-847C-D8B752D38BA3}" srcOrd="1" destOrd="0" presId="urn:microsoft.com/office/officeart/2008/layout/LinedList"/>
    <dgm:cxn modelId="{1078F850-7498-304A-A3AE-E3BE7C51C4B7}" type="presParOf" srcId="{07670BD3-A9B9-804E-84D5-F5DDBAC05118}" destId="{E02EC38D-7D69-3D48-B2D2-077F4DDACAC4}" srcOrd="2" destOrd="0" presId="urn:microsoft.com/office/officeart/2008/layout/LinedList"/>
    <dgm:cxn modelId="{4A1E5E71-E59D-2347-AB12-6A0C95052533}" type="presParOf" srcId="{07670BD3-A9B9-804E-84D5-F5DDBAC05118}" destId="{8D1DA8DB-A097-3442-9171-98112AEE50C9}" srcOrd="3" destOrd="0" presId="urn:microsoft.com/office/officeart/2008/layout/LinedList"/>
    <dgm:cxn modelId="{86FA50FD-9FAA-AF41-A62C-476116ACB0F4}" type="presParOf" srcId="{8D1DA8DB-A097-3442-9171-98112AEE50C9}" destId="{C49A7E79-1966-8241-B062-D5BC20440E25}" srcOrd="0" destOrd="0" presId="urn:microsoft.com/office/officeart/2008/layout/LinedList"/>
    <dgm:cxn modelId="{0F472162-83E7-B440-8E5D-28CF883C27DA}" type="presParOf" srcId="{8D1DA8DB-A097-3442-9171-98112AEE50C9}" destId="{B724C416-B0E4-B84D-9502-EA15DFFA6364}" srcOrd="1" destOrd="0" presId="urn:microsoft.com/office/officeart/2008/layout/LinedList"/>
    <dgm:cxn modelId="{798AB3D9-C208-6B47-8622-62CDB13615A1}" type="presParOf" srcId="{07670BD3-A9B9-804E-84D5-F5DDBAC05118}" destId="{FE418E4C-B876-5948-90D2-EFE3FDFBF816}" srcOrd="4" destOrd="0" presId="urn:microsoft.com/office/officeart/2008/layout/LinedList"/>
    <dgm:cxn modelId="{512FB039-1DD2-1447-BD62-D62D0EFA1693}" type="presParOf" srcId="{07670BD3-A9B9-804E-84D5-F5DDBAC05118}" destId="{F1FF0DF2-2943-CA42-9982-36A2E6732C4D}" srcOrd="5" destOrd="0" presId="urn:microsoft.com/office/officeart/2008/layout/LinedList"/>
    <dgm:cxn modelId="{1F3DA65C-5526-8B4A-A8A1-5D1969A9C25D}" type="presParOf" srcId="{F1FF0DF2-2943-CA42-9982-36A2E6732C4D}" destId="{12899BD0-F122-AB45-B206-283577862E34}" srcOrd="0" destOrd="0" presId="urn:microsoft.com/office/officeart/2008/layout/LinedList"/>
    <dgm:cxn modelId="{C9EDE6ED-5671-634A-8AFD-6B268274F3B2}" type="presParOf" srcId="{F1FF0DF2-2943-CA42-9982-36A2E6732C4D}" destId="{28C46EE6-E40B-F74F-8A3F-6167B78B81B2}" srcOrd="1" destOrd="0" presId="urn:microsoft.com/office/officeart/2008/layout/LinedList"/>
    <dgm:cxn modelId="{7000C0E7-E775-B647-964C-266015D71CB3}" type="presParOf" srcId="{07670BD3-A9B9-804E-84D5-F5DDBAC05118}" destId="{504DD2B6-AFB7-3749-A18A-9B01FA6E0039}" srcOrd="6" destOrd="0" presId="urn:microsoft.com/office/officeart/2008/layout/LinedList"/>
    <dgm:cxn modelId="{660FE5F2-557D-CE4F-9441-D32B1EAF0DF5}" type="presParOf" srcId="{07670BD3-A9B9-804E-84D5-F5DDBAC05118}" destId="{57710321-854D-7A4A-A72D-FE7AFDA965A8}" srcOrd="7" destOrd="0" presId="urn:microsoft.com/office/officeart/2008/layout/LinedList"/>
    <dgm:cxn modelId="{DB33B128-AAE0-7B4F-9759-2D656AD951EA}" type="presParOf" srcId="{57710321-854D-7A4A-A72D-FE7AFDA965A8}" destId="{3F320913-0C4F-DB48-853B-354B2D22941C}" srcOrd="0" destOrd="0" presId="urn:microsoft.com/office/officeart/2008/layout/LinedList"/>
    <dgm:cxn modelId="{32CD2568-112D-DE4C-B1C3-EEAB5A2E9A3E}" type="presParOf" srcId="{57710321-854D-7A4A-A72D-FE7AFDA965A8}" destId="{AD7D5432-B169-C941-8534-790D95B1C23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CC8D8EB-8F97-4181-97FB-E49C5981110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A5DEB82-6550-438D-9AD8-4C7CBCF070F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Coverage: 1903 - 2001</a:t>
          </a:r>
        </a:p>
      </dgm:t>
    </dgm:pt>
    <dgm:pt modelId="{2162D193-FFE2-4B7F-B22A-70E68A544EC1}" type="parTrans" cxnId="{046A3C22-8F65-4D5C-9E12-7A685D4FDF07}">
      <dgm:prSet/>
      <dgm:spPr/>
      <dgm:t>
        <a:bodyPr/>
        <a:lstStyle/>
        <a:p>
          <a:endParaRPr lang="en-US"/>
        </a:p>
      </dgm:t>
    </dgm:pt>
    <dgm:pt modelId="{D9E91E4A-25C8-4026-949F-F9B0AD9AAB92}" type="sibTrans" cxnId="{046A3C22-8F65-4D5C-9E12-7A685D4FDF07}">
      <dgm:prSet/>
      <dgm:spPr/>
      <dgm:t>
        <a:bodyPr/>
        <a:lstStyle/>
        <a:p>
          <a:endParaRPr lang="en-US"/>
        </a:p>
      </dgm:t>
    </dgm:pt>
    <dgm:pt modelId="{0ECEA909-B00B-49C6-87A1-CD076DC7C0C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With searchable, full text coverage from </a:t>
          </a:r>
          <a:r>
            <a:rPr lang="en-US" i="1" dirty="0"/>
            <a:t>South China Morning Post</a:t>
          </a:r>
          <a:r>
            <a:rPr lang="en-US" dirty="0"/>
            <a:t>’s origin in 1903 up to and including 2001, users will be able to search the entirety of the newspaper including </a:t>
          </a:r>
          <a:r>
            <a:rPr lang="en-US" dirty="0">
              <a:solidFill>
                <a:srgbClr val="FF0000"/>
              </a:solidFill>
            </a:rPr>
            <a:t>advertisements</a:t>
          </a:r>
          <a:r>
            <a:rPr lang="en-US" dirty="0"/>
            <a:t>, </a:t>
          </a:r>
          <a:r>
            <a:rPr lang="en-US" dirty="0">
              <a:solidFill>
                <a:srgbClr val="FF0000"/>
              </a:solidFill>
            </a:rPr>
            <a:t>editorials</a:t>
          </a:r>
          <a:r>
            <a:rPr lang="en-US" dirty="0"/>
            <a:t>, </a:t>
          </a:r>
          <a:r>
            <a:rPr lang="en-US" dirty="0">
              <a:solidFill>
                <a:srgbClr val="FF0000"/>
              </a:solidFill>
            </a:rPr>
            <a:t>cartoons</a:t>
          </a:r>
          <a:r>
            <a:rPr lang="en-US" dirty="0"/>
            <a:t>, and </a:t>
          </a:r>
          <a:r>
            <a:rPr lang="en-US" dirty="0">
              <a:solidFill>
                <a:srgbClr val="FF0000"/>
              </a:solidFill>
            </a:rPr>
            <a:t>photographs</a:t>
          </a:r>
          <a:r>
            <a:rPr lang="en-US" dirty="0"/>
            <a:t> that illuminate history as much as the news articles.</a:t>
          </a:r>
        </a:p>
      </dgm:t>
    </dgm:pt>
    <dgm:pt modelId="{EE82369E-3A29-4A84-8B8E-87F3EA013D1D}" type="parTrans" cxnId="{946F78DB-C300-4881-A5B1-1733B494BC4B}">
      <dgm:prSet/>
      <dgm:spPr/>
      <dgm:t>
        <a:bodyPr/>
        <a:lstStyle/>
        <a:p>
          <a:endParaRPr lang="en-US"/>
        </a:p>
      </dgm:t>
    </dgm:pt>
    <dgm:pt modelId="{09BDCA26-186E-49A7-8636-68B09A407F8E}" type="sibTrans" cxnId="{946F78DB-C300-4881-A5B1-1733B494BC4B}">
      <dgm:prSet/>
      <dgm:spPr/>
      <dgm:t>
        <a:bodyPr/>
        <a:lstStyle/>
        <a:p>
          <a:endParaRPr lang="en-US"/>
        </a:p>
      </dgm:t>
    </dgm:pt>
    <dgm:pt modelId="{86F40822-4019-4C07-BE42-CA2A6F7ED1A0}" type="pres">
      <dgm:prSet presAssocID="{3CC8D8EB-8F97-4181-97FB-E49C59811104}" presName="root" presStyleCnt="0">
        <dgm:presLayoutVars>
          <dgm:dir/>
          <dgm:resizeHandles val="exact"/>
        </dgm:presLayoutVars>
      </dgm:prSet>
      <dgm:spPr/>
    </dgm:pt>
    <dgm:pt modelId="{793AEFB8-C6F7-4DFB-9B9F-167CFF1F1A7D}" type="pres">
      <dgm:prSet presAssocID="{3A5DEB82-6550-438D-9AD8-4C7CBCF070FC}" presName="compNode" presStyleCnt="0"/>
      <dgm:spPr/>
    </dgm:pt>
    <dgm:pt modelId="{92B656A6-4FFE-4A07-B958-70D04603478D}" type="pres">
      <dgm:prSet presAssocID="{3A5DEB82-6550-438D-9AD8-4C7CBCF070FC}" presName="bgRect" presStyleLbl="bgShp" presStyleIdx="0" presStyleCnt="2"/>
      <dgm:spPr/>
    </dgm:pt>
    <dgm:pt modelId="{DEE5E1B5-EDD7-4E88-BEE9-343C8AD45D04}" type="pres">
      <dgm:prSet presAssocID="{3A5DEB82-6550-438D-9AD8-4C7CBCF070FC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reetcar"/>
        </a:ext>
      </dgm:extLst>
    </dgm:pt>
    <dgm:pt modelId="{42B951D2-6C99-4834-B4A8-FD01313D1C1E}" type="pres">
      <dgm:prSet presAssocID="{3A5DEB82-6550-438D-9AD8-4C7CBCF070FC}" presName="spaceRect" presStyleCnt="0"/>
      <dgm:spPr/>
    </dgm:pt>
    <dgm:pt modelId="{BBA58DE3-0F04-469D-86F2-D6EDC4A3C180}" type="pres">
      <dgm:prSet presAssocID="{3A5DEB82-6550-438D-9AD8-4C7CBCF070FC}" presName="parTx" presStyleLbl="revTx" presStyleIdx="0" presStyleCnt="2">
        <dgm:presLayoutVars>
          <dgm:chMax val="0"/>
          <dgm:chPref val="0"/>
        </dgm:presLayoutVars>
      </dgm:prSet>
      <dgm:spPr/>
    </dgm:pt>
    <dgm:pt modelId="{182AB4B0-52C4-4725-948B-28DE67D1226E}" type="pres">
      <dgm:prSet presAssocID="{D9E91E4A-25C8-4026-949F-F9B0AD9AAB92}" presName="sibTrans" presStyleCnt="0"/>
      <dgm:spPr/>
    </dgm:pt>
    <dgm:pt modelId="{B281A5E7-2300-4B7A-AE62-0D6CD5B92AF1}" type="pres">
      <dgm:prSet presAssocID="{0ECEA909-B00B-49C6-87A1-CD076DC7C0C0}" presName="compNode" presStyleCnt="0"/>
      <dgm:spPr/>
    </dgm:pt>
    <dgm:pt modelId="{36C286CF-217F-46AD-9421-B510DCD17A1F}" type="pres">
      <dgm:prSet presAssocID="{0ECEA909-B00B-49C6-87A1-CD076DC7C0C0}" presName="bgRect" presStyleLbl="bgShp" presStyleIdx="1" presStyleCnt="2" custScaleY="154124"/>
      <dgm:spPr/>
    </dgm:pt>
    <dgm:pt modelId="{77D61FFC-D873-4E18-8BBB-66647EF14186}" type="pres">
      <dgm:prSet presAssocID="{0ECEA909-B00B-49C6-87A1-CD076DC7C0C0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ubtitles"/>
        </a:ext>
      </dgm:extLst>
    </dgm:pt>
    <dgm:pt modelId="{0E80A942-AE66-451F-9D57-5E1DD8DB24D6}" type="pres">
      <dgm:prSet presAssocID="{0ECEA909-B00B-49C6-87A1-CD076DC7C0C0}" presName="spaceRect" presStyleCnt="0"/>
      <dgm:spPr/>
    </dgm:pt>
    <dgm:pt modelId="{A904153C-27E5-472E-A55F-76F28295101F}" type="pres">
      <dgm:prSet presAssocID="{0ECEA909-B00B-49C6-87A1-CD076DC7C0C0}" presName="parTx" presStyleLbl="revTx" presStyleIdx="1" presStyleCnt="2" custScaleY="154124">
        <dgm:presLayoutVars>
          <dgm:chMax val="0"/>
          <dgm:chPref val="0"/>
        </dgm:presLayoutVars>
      </dgm:prSet>
      <dgm:spPr/>
    </dgm:pt>
  </dgm:ptLst>
  <dgm:cxnLst>
    <dgm:cxn modelId="{046A3C22-8F65-4D5C-9E12-7A685D4FDF07}" srcId="{3CC8D8EB-8F97-4181-97FB-E49C59811104}" destId="{3A5DEB82-6550-438D-9AD8-4C7CBCF070FC}" srcOrd="0" destOrd="0" parTransId="{2162D193-FFE2-4B7F-B22A-70E68A544EC1}" sibTransId="{D9E91E4A-25C8-4026-949F-F9B0AD9AAB92}"/>
    <dgm:cxn modelId="{1B84AF88-1B50-4123-80F7-75DAC06085A3}" type="presOf" srcId="{3A5DEB82-6550-438D-9AD8-4C7CBCF070FC}" destId="{BBA58DE3-0F04-469D-86F2-D6EDC4A3C180}" srcOrd="0" destOrd="0" presId="urn:microsoft.com/office/officeart/2018/2/layout/IconVerticalSolidList"/>
    <dgm:cxn modelId="{699C9AA8-9561-4ED7-A711-0A8AFDFCC46D}" type="presOf" srcId="{3CC8D8EB-8F97-4181-97FB-E49C59811104}" destId="{86F40822-4019-4C07-BE42-CA2A6F7ED1A0}" srcOrd="0" destOrd="0" presId="urn:microsoft.com/office/officeart/2018/2/layout/IconVerticalSolidList"/>
    <dgm:cxn modelId="{001DE8B1-AAF1-450E-A1F8-B1BF2545A61E}" type="presOf" srcId="{0ECEA909-B00B-49C6-87A1-CD076DC7C0C0}" destId="{A904153C-27E5-472E-A55F-76F28295101F}" srcOrd="0" destOrd="0" presId="urn:microsoft.com/office/officeart/2018/2/layout/IconVerticalSolidList"/>
    <dgm:cxn modelId="{946F78DB-C300-4881-A5B1-1733B494BC4B}" srcId="{3CC8D8EB-8F97-4181-97FB-E49C59811104}" destId="{0ECEA909-B00B-49C6-87A1-CD076DC7C0C0}" srcOrd="1" destOrd="0" parTransId="{EE82369E-3A29-4A84-8B8E-87F3EA013D1D}" sibTransId="{09BDCA26-186E-49A7-8636-68B09A407F8E}"/>
    <dgm:cxn modelId="{32A9942A-518B-4613-9EA1-C6C2C0886E77}" type="presParOf" srcId="{86F40822-4019-4C07-BE42-CA2A6F7ED1A0}" destId="{793AEFB8-C6F7-4DFB-9B9F-167CFF1F1A7D}" srcOrd="0" destOrd="0" presId="urn:microsoft.com/office/officeart/2018/2/layout/IconVerticalSolidList"/>
    <dgm:cxn modelId="{24A3FD40-15AF-4C21-9A3F-FD4428434CCC}" type="presParOf" srcId="{793AEFB8-C6F7-4DFB-9B9F-167CFF1F1A7D}" destId="{92B656A6-4FFE-4A07-B958-70D04603478D}" srcOrd="0" destOrd="0" presId="urn:microsoft.com/office/officeart/2018/2/layout/IconVerticalSolidList"/>
    <dgm:cxn modelId="{5B8474B7-E4FD-414A-8C5C-2A40938DFD71}" type="presParOf" srcId="{793AEFB8-C6F7-4DFB-9B9F-167CFF1F1A7D}" destId="{DEE5E1B5-EDD7-4E88-BEE9-343C8AD45D04}" srcOrd="1" destOrd="0" presId="urn:microsoft.com/office/officeart/2018/2/layout/IconVerticalSolidList"/>
    <dgm:cxn modelId="{31A231D2-CB41-4D4C-9773-40F963F0CED0}" type="presParOf" srcId="{793AEFB8-C6F7-4DFB-9B9F-167CFF1F1A7D}" destId="{42B951D2-6C99-4834-B4A8-FD01313D1C1E}" srcOrd="2" destOrd="0" presId="urn:microsoft.com/office/officeart/2018/2/layout/IconVerticalSolidList"/>
    <dgm:cxn modelId="{070CE541-88DE-4B58-BA66-17613F1FD593}" type="presParOf" srcId="{793AEFB8-C6F7-4DFB-9B9F-167CFF1F1A7D}" destId="{BBA58DE3-0F04-469D-86F2-D6EDC4A3C180}" srcOrd="3" destOrd="0" presId="urn:microsoft.com/office/officeart/2018/2/layout/IconVerticalSolidList"/>
    <dgm:cxn modelId="{19ADD193-21A6-48CB-91B4-FFF0BD06F1E9}" type="presParOf" srcId="{86F40822-4019-4C07-BE42-CA2A6F7ED1A0}" destId="{182AB4B0-52C4-4725-948B-28DE67D1226E}" srcOrd="1" destOrd="0" presId="urn:microsoft.com/office/officeart/2018/2/layout/IconVerticalSolidList"/>
    <dgm:cxn modelId="{388727C2-4760-49A5-8D77-F41E67377307}" type="presParOf" srcId="{86F40822-4019-4C07-BE42-CA2A6F7ED1A0}" destId="{B281A5E7-2300-4B7A-AE62-0D6CD5B92AF1}" srcOrd="2" destOrd="0" presId="urn:microsoft.com/office/officeart/2018/2/layout/IconVerticalSolidList"/>
    <dgm:cxn modelId="{8B80CF8A-8FEE-4C7F-8489-8C503E6D8969}" type="presParOf" srcId="{B281A5E7-2300-4B7A-AE62-0D6CD5B92AF1}" destId="{36C286CF-217F-46AD-9421-B510DCD17A1F}" srcOrd="0" destOrd="0" presId="urn:microsoft.com/office/officeart/2018/2/layout/IconVerticalSolidList"/>
    <dgm:cxn modelId="{8D41F347-1E9A-4496-A7E7-CBE68C8F5BFF}" type="presParOf" srcId="{B281A5E7-2300-4B7A-AE62-0D6CD5B92AF1}" destId="{77D61FFC-D873-4E18-8BBB-66647EF14186}" srcOrd="1" destOrd="0" presId="urn:microsoft.com/office/officeart/2018/2/layout/IconVerticalSolidList"/>
    <dgm:cxn modelId="{5165B44B-771A-414D-8400-A4183FEDA93D}" type="presParOf" srcId="{B281A5E7-2300-4B7A-AE62-0D6CD5B92AF1}" destId="{0E80A942-AE66-451F-9D57-5E1DD8DB24D6}" srcOrd="2" destOrd="0" presId="urn:microsoft.com/office/officeart/2018/2/layout/IconVerticalSolidList"/>
    <dgm:cxn modelId="{9487771D-F283-4911-A75C-7B31E093D1FB}" type="presParOf" srcId="{B281A5E7-2300-4B7A-AE62-0D6CD5B92AF1}" destId="{A904153C-27E5-472E-A55F-76F28295101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8EA7B9B-CA01-41F1-9568-0626CFCDDC10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E0E589E-FC48-484C-9142-897B0EABCFB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Max documents per download: </a:t>
          </a:r>
          <a:r>
            <a:rPr lang="en-US" dirty="0">
              <a:solidFill>
                <a:srgbClr val="FF0000"/>
              </a:solidFill>
            </a:rPr>
            <a:t>200 articles</a:t>
          </a:r>
        </a:p>
      </dgm:t>
    </dgm:pt>
    <dgm:pt modelId="{811AEB2F-E710-4D8F-9E02-60010AE48F14}" type="parTrans" cxnId="{C55C82BF-2C2D-4E50-862C-3887DB65BE92}">
      <dgm:prSet/>
      <dgm:spPr/>
      <dgm:t>
        <a:bodyPr/>
        <a:lstStyle/>
        <a:p>
          <a:endParaRPr lang="en-US"/>
        </a:p>
      </dgm:t>
    </dgm:pt>
    <dgm:pt modelId="{21F6DBD6-FA13-49F7-8E99-838CBECC49AC}" type="sibTrans" cxnId="{C55C82BF-2C2D-4E50-862C-3887DB65BE9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B898690-E13F-4FFB-8510-FB9927BCBC3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Max documents per email: 100 articles (</a:t>
          </a:r>
          <a:r>
            <a:rPr lang="en-US" dirty="0">
              <a:solidFill>
                <a:srgbClr val="FF0000"/>
              </a:solidFill>
            </a:rPr>
            <a:t>suggest not more than 15 articles</a:t>
          </a:r>
          <a:r>
            <a:rPr lang="en-US" dirty="0"/>
            <a:t>)</a:t>
          </a:r>
        </a:p>
      </dgm:t>
    </dgm:pt>
    <dgm:pt modelId="{06F418C2-7147-4DBA-A56F-6DB7BCEC4076}" type="parTrans" cxnId="{3B1A2A37-C3A7-4296-8A39-B2F12523EDED}">
      <dgm:prSet/>
      <dgm:spPr/>
      <dgm:t>
        <a:bodyPr/>
        <a:lstStyle/>
        <a:p>
          <a:endParaRPr lang="en-US"/>
        </a:p>
      </dgm:t>
    </dgm:pt>
    <dgm:pt modelId="{2DFD23B4-5EEC-49BC-9AEB-767D5181BB4E}" type="sibTrans" cxnId="{3B1A2A37-C3A7-4296-8A39-B2F12523EDE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4FACC55-8C02-429C-B97F-FF00C699CBE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Max documents per print: </a:t>
          </a:r>
          <a:r>
            <a:rPr lang="en-US" dirty="0">
              <a:solidFill>
                <a:srgbClr val="FF0000"/>
              </a:solidFill>
            </a:rPr>
            <a:t>100 articles</a:t>
          </a:r>
        </a:p>
      </dgm:t>
    </dgm:pt>
    <dgm:pt modelId="{8B6D5454-074A-48C7-8C5F-9E836944FC2A}" type="parTrans" cxnId="{79FCC76D-C263-45C5-A1DF-682CE668918A}">
      <dgm:prSet/>
      <dgm:spPr/>
      <dgm:t>
        <a:bodyPr/>
        <a:lstStyle/>
        <a:p>
          <a:endParaRPr lang="en-US"/>
        </a:p>
      </dgm:t>
    </dgm:pt>
    <dgm:pt modelId="{6DF64C7A-43C0-473A-9D2E-63768D77A359}" type="sibTrans" cxnId="{79FCC76D-C263-45C5-A1DF-682CE668918A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B9835A3-E3CD-4726-B11B-EF0704EE4B4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Max documents per add to my folder: </a:t>
          </a:r>
          <a:r>
            <a:rPr lang="en-US" dirty="0">
              <a:solidFill>
                <a:srgbClr val="FF0000"/>
              </a:solidFill>
            </a:rPr>
            <a:t>200 articles</a:t>
          </a:r>
        </a:p>
      </dgm:t>
    </dgm:pt>
    <dgm:pt modelId="{959CE4DF-0E8C-40DC-AFB9-20A556E6F04C}" type="parTrans" cxnId="{A0CA05C5-504B-4EDE-8123-960351EA4420}">
      <dgm:prSet/>
      <dgm:spPr/>
      <dgm:t>
        <a:bodyPr/>
        <a:lstStyle/>
        <a:p>
          <a:endParaRPr lang="en-US"/>
        </a:p>
      </dgm:t>
    </dgm:pt>
    <dgm:pt modelId="{9B5DB493-CEE7-4C17-9A67-E90B75331764}" type="sibTrans" cxnId="{A0CA05C5-504B-4EDE-8123-960351EA4420}">
      <dgm:prSet/>
      <dgm:spPr/>
      <dgm:t>
        <a:bodyPr/>
        <a:lstStyle/>
        <a:p>
          <a:endParaRPr lang="en-US"/>
        </a:p>
      </dgm:t>
    </dgm:pt>
    <dgm:pt modelId="{FE27C1AB-0B67-4C5B-B79C-4E8D496BAFED}" type="pres">
      <dgm:prSet presAssocID="{78EA7B9B-CA01-41F1-9568-0626CFCDDC10}" presName="root" presStyleCnt="0">
        <dgm:presLayoutVars>
          <dgm:dir/>
          <dgm:resizeHandles val="exact"/>
        </dgm:presLayoutVars>
      </dgm:prSet>
      <dgm:spPr/>
    </dgm:pt>
    <dgm:pt modelId="{F113DAF5-2295-477A-8909-85D15C064624}" type="pres">
      <dgm:prSet presAssocID="{78EA7B9B-CA01-41F1-9568-0626CFCDDC10}" presName="container" presStyleCnt="0">
        <dgm:presLayoutVars>
          <dgm:dir/>
          <dgm:resizeHandles val="exact"/>
        </dgm:presLayoutVars>
      </dgm:prSet>
      <dgm:spPr/>
    </dgm:pt>
    <dgm:pt modelId="{A418425F-C94D-44BA-922A-04115001CB2B}" type="pres">
      <dgm:prSet presAssocID="{1E0E589E-FC48-484C-9142-897B0EABCFBA}" presName="compNode" presStyleCnt="0"/>
      <dgm:spPr/>
    </dgm:pt>
    <dgm:pt modelId="{945DF40A-416F-48A5-A577-D4E91E5825EF}" type="pres">
      <dgm:prSet presAssocID="{1E0E589E-FC48-484C-9142-897B0EABCFBA}" presName="iconBgRect" presStyleLbl="bgShp" presStyleIdx="0" presStyleCnt="4"/>
      <dgm:spPr/>
    </dgm:pt>
    <dgm:pt modelId="{9816A011-CAB9-4F85-8DA5-20BCCCEBDEE5}" type="pres">
      <dgm:prSet presAssocID="{1E0E589E-FC48-484C-9142-897B0EABCFBA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wnload"/>
        </a:ext>
      </dgm:extLst>
    </dgm:pt>
    <dgm:pt modelId="{5A0C6962-1AEA-467A-9CAE-05A58176D0DE}" type="pres">
      <dgm:prSet presAssocID="{1E0E589E-FC48-484C-9142-897B0EABCFBA}" presName="spaceRect" presStyleCnt="0"/>
      <dgm:spPr/>
    </dgm:pt>
    <dgm:pt modelId="{CE7791B6-0CBF-4186-89FC-DA548D6DCBAF}" type="pres">
      <dgm:prSet presAssocID="{1E0E589E-FC48-484C-9142-897B0EABCFBA}" presName="textRect" presStyleLbl="revTx" presStyleIdx="0" presStyleCnt="4">
        <dgm:presLayoutVars>
          <dgm:chMax val="1"/>
          <dgm:chPref val="1"/>
        </dgm:presLayoutVars>
      </dgm:prSet>
      <dgm:spPr/>
    </dgm:pt>
    <dgm:pt modelId="{93CA2C14-66D7-4E34-9C56-3004E2EBE1BB}" type="pres">
      <dgm:prSet presAssocID="{21F6DBD6-FA13-49F7-8E99-838CBECC49AC}" presName="sibTrans" presStyleLbl="sibTrans2D1" presStyleIdx="0" presStyleCnt="0"/>
      <dgm:spPr/>
    </dgm:pt>
    <dgm:pt modelId="{B6C08403-02EC-48DD-BD6C-EB69116220F9}" type="pres">
      <dgm:prSet presAssocID="{DB898690-E13F-4FFB-8510-FB9927BCBC35}" presName="compNode" presStyleCnt="0"/>
      <dgm:spPr/>
    </dgm:pt>
    <dgm:pt modelId="{875922FD-DC0A-4A17-A32F-4A34A46C6B22}" type="pres">
      <dgm:prSet presAssocID="{DB898690-E13F-4FFB-8510-FB9927BCBC35}" presName="iconBgRect" presStyleLbl="bgShp" presStyleIdx="1" presStyleCnt="4"/>
      <dgm:spPr/>
    </dgm:pt>
    <dgm:pt modelId="{F7F00A32-BF99-4368-8B0D-E766B6D4F7A9}" type="pres">
      <dgm:prSet presAssocID="{DB898690-E13F-4FFB-8510-FB9927BCBC3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nvelope"/>
        </a:ext>
      </dgm:extLst>
    </dgm:pt>
    <dgm:pt modelId="{6721C005-0270-4941-A0B5-CB936A27A7A5}" type="pres">
      <dgm:prSet presAssocID="{DB898690-E13F-4FFB-8510-FB9927BCBC35}" presName="spaceRect" presStyleCnt="0"/>
      <dgm:spPr/>
    </dgm:pt>
    <dgm:pt modelId="{4B8E11B7-2109-4F56-B587-98BD79CCE2CF}" type="pres">
      <dgm:prSet presAssocID="{DB898690-E13F-4FFB-8510-FB9927BCBC35}" presName="textRect" presStyleLbl="revTx" presStyleIdx="1" presStyleCnt="4">
        <dgm:presLayoutVars>
          <dgm:chMax val="1"/>
          <dgm:chPref val="1"/>
        </dgm:presLayoutVars>
      </dgm:prSet>
      <dgm:spPr/>
    </dgm:pt>
    <dgm:pt modelId="{0867A6C8-D896-4541-9D5C-E1A1D34740DE}" type="pres">
      <dgm:prSet presAssocID="{2DFD23B4-5EEC-49BC-9AEB-767D5181BB4E}" presName="sibTrans" presStyleLbl="sibTrans2D1" presStyleIdx="0" presStyleCnt="0"/>
      <dgm:spPr/>
    </dgm:pt>
    <dgm:pt modelId="{362D9626-A092-4872-8D4E-BD75E0757D57}" type="pres">
      <dgm:prSet presAssocID="{94FACC55-8C02-429C-B97F-FF00C699CBEA}" presName="compNode" presStyleCnt="0"/>
      <dgm:spPr/>
    </dgm:pt>
    <dgm:pt modelId="{86303610-5A67-4BE0-BEAE-6B1BA4CD8601}" type="pres">
      <dgm:prSet presAssocID="{94FACC55-8C02-429C-B97F-FF00C699CBEA}" presName="iconBgRect" presStyleLbl="bgShp" presStyleIdx="2" presStyleCnt="4"/>
      <dgm:spPr/>
    </dgm:pt>
    <dgm:pt modelId="{E67DD516-7E93-494C-BAC5-3826A1AE038D}" type="pres">
      <dgm:prSet presAssocID="{94FACC55-8C02-429C-B97F-FF00C699CBEA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inter"/>
        </a:ext>
      </dgm:extLst>
    </dgm:pt>
    <dgm:pt modelId="{37CC33D4-3468-47B9-A98C-3E19B9C2799F}" type="pres">
      <dgm:prSet presAssocID="{94FACC55-8C02-429C-B97F-FF00C699CBEA}" presName="spaceRect" presStyleCnt="0"/>
      <dgm:spPr/>
    </dgm:pt>
    <dgm:pt modelId="{314EF73C-5505-4431-8AA4-1408892EEEC0}" type="pres">
      <dgm:prSet presAssocID="{94FACC55-8C02-429C-B97F-FF00C699CBEA}" presName="textRect" presStyleLbl="revTx" presStyleIdx="2" presStyleCnt="4">
        <dgm:presLayoutVars>
          <dgm:chMax val="1"/>
          <dgm:chPref val="1"/>
        </dgm:presLayoutVars>
      </dgm:prSet>
      <dgm:spPr/>
    </dgm:pt>
    <dgm:pt modelId="{2E114B8F-3221-49F0-A5FB-3FE869F414CD}" type="pres">
      <dgm:prSet presAssocID="{6DF64C7A-43C0-473A-9D2E-63768D77A359}" presName="sibTrans" presStyleLbl="sibTrans2D1" presStyleIdx="0" presStyleCnt="0"/>
      <dgm:spPr/>
    </dgm:pt>
    <dgm:pt modelId="{932C0FB4-EA5A-455B-B11F-103B14479BD2}" type="pres">
      <dgm:prSet presAssocID="{6B9835A3-E3CD-4726-B11B-EF0704EE4B41}" presName="compNode" presStyleCnt="0"/>
      <dgm:spPr/>
    </dgm:pt>
    <dgm:pt modelId="{66F5EC7E-B60D-4E9F-8396-054A5547562A}" type="pres">
      <dgm:prSet presAssocID="{6B9835A3-E3CD-4726-B11B-EF0704EE4B41}" presName="iconBgRect" presStyleLbl="bgShp" presStyleIdx="3" presStyleCnt="4"/>
      <dgm:spPr/>
    </dgm:pt>
    <dgm:pt modelId="{20838201-195C-4DF6-9C9C-887E706E6123}" type="pres">
      <dgm:prSet presAssocID="{6B9835A3-E3CD-4726-B11B-EF0704EE4B41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pen Folder"/>
        </a:ext>
      </dgm:extLst>
    </dgm:pt>
    <dgm:pt modelId="{961C44F2-810B-40DB-AEAA-24A440B61E62}" type="pres">
      <dgm:prSet presAssocID="{6B9835A3-E3CD-4726-B11B-EF0704EE4B41}" presName="spaceRect" presStyleCnt="0"/>
      <dgm:spPr/>
    </dgm:pt>
    <dgm:pt modelId="{90005E9B-84B5-4395-9501-D667A9125BA7}" type="pres">
      <dgm:prSet presAssocID="{6B9835A3-E3CD-4726-B11B-EF0704EE4B41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36B79E0C-FC71-4DB2-B5BB-8062B6A8389A}" type="presOf" srcId="{6B9835A3-E3CD-4726-B11B-EF0704EE4B41}" destId="{90005E9B-84B5-4395-9501-D667A9125BA7}" srcOrd="0" destOrd="0" presId="urn:microsoft.com/office/officeart/2018/2/layout/IconCircleList"/>
    <dgm:cxn modelId="{DA92EA22-FFF3-485E-8282-515463C69DC8}" type="presOf" srcId="{2DFD23B4-5EEC-49BC-9AEB-767D5181BB4E}" destId="{0867A6C8-D896-4541-9D5C-E1A1D34740DE}" srcOrd="0" destOrd="0" presId="urn:microsoft.com/office/officeart/2018/2/layout/IconCircleList"/>
    <dgm:cxn modelId="{5922CA29-42B6-4CF6-A15F-A81119228164}" type="presOf" srcId="{94FACC55-8C02-429C-B97F-FF00C699CBEA}" destId="{314EF73C-5505-4431-8AA4-1408892EEEC0}" srcOrd="0" destOrd="0" presId="urn:microsoft.com/office/officeart/2018/2/layout/IconCircleList"/>
    <dgm:cxn modelId="{34E6EA29-812F-4950-9F1D-32F7DEC5F65A}" type="presOf" srcId="{6DF64C7A-43C0-473A-9D2E-63768D77A359}" destId="{2E114B8F-3221-49F0-A5FB-3FE869F414CD}" srcOrd="0" destOrd="0" presId="urn:microsoft.com/office/officeart/2018/2/layout/IconCircleList"/>
    <dgm:cxn modelId="{3B1A2A37-C3A7-4296-8A39-B2F12523EDED}" srcId="{78EA7B9B-CA01-41F1-9568-0626CFCDDC10}" destId="{DB898690-E13F-4FFB-8510-FB9927BCBC35}" srcOrd="1" destOrd="0" parTransId="{06F418C2-7147-4DBA-A56F-6DB7BCEC4076}" sibTransId="{2DFD23B4-5EEC-49BC-9AEB-767D5181BB4E}"/>
    <dgm:cxn modelId="{70CC0E6A-A29C-4A38-B476-859D596477EB}" type="presOf" srcId="{21F6DBD6-FA13-49F7-8E99-838CBECC49AC}" destId="{93CA2C14-66D7-4E34-9C56-3004E2EBE1BB}" srcOrd="0" destOrd="0" presId="urn:microsoft.com/office/officeart/2018/2/layout/IconCircleList"/>
    <dgm:cxn modelId="{79FCC76D-C263-45C5-A1DF-682CE668918A}" srcId="{78EA7B9B-CA01-41F1-9568-0626CFCDDC10}" destId="{94FACC55-8C02-429C-B97F-FF00C699CBEA}" srcOrd="2" destOrd="0" parTransId="{8B6D5454-074A-48C7-8C5F-9E836944FC2A}" sibTransId="{6DF64C7A-43C0-473A-9D2E-63768D77A359}"/>
    <dgm:cxn modelId="{52A51EBC-67AD-429F-80DB-0CBC1B6AD28A}" type="presOf" srcId="{DB898690-E13F-4FFB-8510-FB9927BCBC35}" destId="{4B8E11B7-2109-4F56-B587-98BD79CCE2CF}" srcOrd="0" destOrd="0" presId="urn:microsoft.com/office/officeart/2018/2/layout/IconCircleList"/>
    <dgm:cxn modelId="{C55C82BF-2C2D-4E50-862C-3887DB65BE92}" srcId="{78EA7B9B-CA01-41F1-9568-0626CFCDDC10}" destId="{1E0E589E-FC48-484C-9142-897B0EABCFBA}" srcOrd="0" destOrd="0" parTransId="{811AEB2F-E710-4D8F-9E02-60010AE48F14}" sibTransId="{21F6DBD6-FA13-49F7-8E99-838CBECC49AC}"/>
    <dgm:cxn modelId="{F5548CC1-1B57-45C2-AB09-7E1C3120367E}" type="presOf" srcId="{78EA7B9B-CA01-41F1-9568-0626CFCDDC10}" destId="{FE27C1AB-0B67-4C5B-B79C-4E8D496BAFED}" srcOrd="0" destOrd="0" presId="urn:microsoft.com/office/officeart/2018/2/layout/IconCircleList"/>
    <dgm:cxn modelId="{A0CA05C5-504B-4EDE-8123-960351EA4420}" srcId="{78EA7B9B-CA01-41F1-9568-0626CFCDDC10}" destId="{6B9835A3-E3CD-4726-B11B-EF0704EE4B41}" srcOrd="3" destOrd="0" parTransId="{959CE4DF-0E8C-40DC-AFB9-20A556E6F04C}" sibTransId="{9B5DB493-CEE7-4C17-9A67-E90B75331764}"/>
    <dgm:cxn modelId="{8009BFE7-3503-496A-820F-4DF81EE821E7}" type="presOf" srcId="{1E0E589E-FC48-484C-9142-897B0EABCFBA}" destId="{CE7791B6-0CBF-4186-89FC-DA548D6DCBAF}" srcOrd="0" destOrd="0" presId="urn:microsoft.com/office/officeart/2018/2/layout/IconCircleList"/>
    <dgm:cxn modelId="{74861D0B-5273-440A-ADBE-FFE826C5E4EB}" type="presParOf" srcId="{FE27C1AB-0B67-4C5B-B79C-4E8D496BAFED}" destId="{F113DAF5-2295-477A-8909-85D15C064624}" srcOrd="0" destOrd="0" presId="urn:microsoft.com/office/officeart/2018/2/layout/IconCircleList"/>
    <dgm:cxn modelId="{7233D74B-2337-4BBC-B9B8-0B6AE358F9F6}" type="presParOf" srcId="{F113DAF5-2295-477A-8909-85D15C064624}" destId="{A418425F-C94D-44BA-922A-04115001CB2B}" srcOrd="0" destOrd="0" presId="urn:microsoft.com/office/officeart/2018/2/layout/IconCircleList"/>
    <dgm:cxn modelId="{0CDCE3EA-D7FB-46F1-A66E-F6205D2A4BA5}" type="presParOf" srcId="{A418425F-C94D-44BA-922A-04115001CB2B}" destId="{945DF40A-416F-48A5-A577-D4E91E5825EF}" srcOrd="0" destOrd="0" presId="urn:microsoft.com/office/officeart/2018/2/layout/IconCircleList"/>
    <dgm:cxn modelId="{499DBBF5-FBF2-4F89-9975-983453C44DFF}" type="presParOf" srcId="{A418425F-C94D-44BA-922A-04115001CB2B}" destId="{9816A011-CAB9-4F85-8DA5-20BCCCEBDEE5}" srcOrd="1" destOrd="0" presId="urn:microsoft.com/office/officeart/2018/2/layout/IconCircleList"/>
    <dgm:cxn modelId="{45072F85-5F3C-489F-A785-09838E578466}" type="presParOf" srcId="{A418425F-C94D-44BA-922A-04115001CB2B}" destId="{5A0C6962-1AEA-467A-9CAE-05A58176D0DE}" srcOrd="2" destOrd="0" presId="urn:microsoft.com/office/officeart/2018/2/layout/IconCircleList"/>
    <dgm:cxn modelId="{4A853DBB-B0A0-47B8-8FE8-D0118757B36F}" type="presParOf" srcId="{A418425F-C94D-44BA-922A-04115001CB2B}" destId="{CE7791B6-0CBF-4186-89FC-DA548D6DCBAF}" srcOrd="3" destOrd="0" presId="urn:microsoft.com/office/officeart/2018/2/layout/IconCircleList"/>
    <dgm:cxn modelId="{00116654-0C10-4332-9A2C-13B56C3EF112}" type="presParOf" srcId="{F113DAF5-2295-477A-8909-85D15C064624}" destId="{93CA2C14-66D7-4E34-9C56-3004E2EBE1BB}" srcOrd="1" destOrd="0" presId="urn:microsoft.com/office/officeart/2018/2/layout/IconCircleList"/>
    <dgm:cxn modelId="{B9D52A79-E9BC-4A57-BE59-50E18BF2F297}" type="presParOf" srcId="{F113DAF5-2295-477A-8909-85D15C064624}" destId="{B6C08403-02EC-48DD-BD6C-EB69116220F9}" srcOrd="2" destOrd="0" presId="urn:microsoft.com/office/officeart/2018/2/layout/IconCircleList"/>
    <dgm:cxn modelId="{112E34C1-301A-4B1A-8F20-D84B4681562F}" type="presParOf" srcId="{B6C08403-02EC-48DD-BD6C-EB69116220F9}" destId="{875922FD-DC0A-4A17-A32F-4A34A46C6B22}" srcOrd="0" destOrd="0" presId="urn:microsoft.com/office/officeart/2018/2/layout/IconCircleList"/>
    <dgm:cxn modelId="{CA83B985-5603-4BAE-98F4-7EF2A6E3D31E}" type="presParOf" srcId="{B6C08403-02EC-48DD-BD6C-EB69116220F9}" destId="{F7F00A32-BF99-4368-8B0D-E766B6D4F7A9}" srcOrd="1" destOrd="0" presId="urn:microsoft.com/office/officeart/2018/2/layout/IconCircleList"/>
    <dgm:cxn modelId="{DA9AF563-77C6-4EBA-B4FB-F5A73B66AAAB}" type="presParOf" srcId="{B6C08403-02EC-48DD-BD6C-EB69116220F9}" destId="{6721C005-0270-4941-A0B5-CB936A27A7A5}" srcOrd="2" destOrd="0" presId="urn:microsoft.com/office/officeart/2018/2/layout/IconCircleList"/>
    <dgm:cxn modelId="{52C87319-E28C-4A4C-ADB3-D7D0E6D8A25D}" type="presParOf" srcId="{B6C08403-02EC-48DD-BD6C-EB69116220F9}" destId="{4B8E11B7-2109-4F56-B587-98BD79CCE2CF}" srcOrd="3" destOrd="0" presId="urn:microsoft.com/office/officeart/2018/2/layout/IconCircleList"/>
    <dgm:cxn modelId="{9BCBE1E3-DC6E-4E66-A9BF-8E14278F5B58}" type="presParOf" srcId="{F113DAF5-2295-477A-8909-85D15C064624}" destId="{0867A6C8-D896-4541-9D5C-E1A1D34740DE}" srcOrd="3" destOrd="0" presId="urn:microsoft.com/office/officeart/2018/2/layout/IconCircleList"/>
    <dgm:cxn modelId="{5BD625C1-8F01-40B4-9319-CCD0ED405BDE}" type="presParOf" srcId="{F113DAF5-2295-477A-8909-85D15C064624}" destId="{362D9626-A092-4872-8D4E-BD75E0757D57}" srcOrd="4" destOrd="0" presId="urn:microsoft.com/office/officeart/2018/2/layout/IconCircleList"/>
    <dgm:cxn modelId="{DD77F6F2-708D-4DEA-A518-DBC777476D5C}" type="presParOf" srcId="{362D9626-A092-4872-8D4E-BD75E0757D57}" destId="{86303610-5A67-4BE0-BEAE-6B1BA4CD8601}" srcOrd="0" destOrd="0" presId="urn:microsoft.com/office/officeart/2018/2/layout/IconCircleList"/>
    <dgm:cxn modelId="{6AC6A746-EC1F-4057-98C5-7A274D128B97}" type="presParOf" srcId="{362D9626-A092-4872-8D4E-BD75E0757D57}" destId="{E67DD516-7E93-494C-BAC5-3826A1AE038D}" srcOrd="1" destOrd="0" presId="urn:microsoft.com/office/officeart/2018/2/layout/IconCircleList"/>
    <dgm:cxn modelId="{7D5AEAC0-82C6-45C0-8AA2-5BCB008FD807}" type="presParOf" srcId="{362D9626-A092-4872-8D4E-BD75E0757D57}" destId="{37CC33D4-3468-47B9-A98C-3E19B9C2799F}" srcOrd="2" destOrd="0" presId="urn:microsoft.com/office/officeart/2018/2/layout/IconCircleList"/>
    <dgm:cxn modelId="{FA9ABB5C-B73F-4570-B590-A45C834DAD1E}" type="presParOf" srcId="{362D9626-A092-4872-8D4E-BD75E0757D57}" destId="{314EF73C-5505-4431-8AA4-1408892EEEC0}" srcOrd="3" destOrd="0" presId="urn:microsoft.com/office/officeart/2018/2/layout/IconCircleList"/>
    <dgm:cxn modelId="{4FD7FBF2-4680-4DDC-9D05-85CB45AB9514}" type="presParOf" srcId="{F113DAF5-2295-477A-8909-85D15C064624}" destId="{2E114B8F-3221-49F0-A5FB-3FE869F414CD}" srcOrd="5" destOrd="0" presId="urn:microsoft.com/office/officeart/2018/2/layout/IconCircleList"/>
    <dgm:cxn modelId="{A1767C99-668D-440B-AB45-6804CB199141}" type="presParOf" srcId="{F113DAF5-2295-477A-8909-85D15C064624}" destId="{932C0FB4-EA5A-455B-B11F-103B14479BD2}" srcOrd="6" destOrd="0" presId="urn:microsoft.com/office/officeart/2018/2/layout/IconCircleList"/>
    <dgm:cxn modelId="{B3D57EC5-560C-49D3-83AC-D7997CD99CB9}" type="presParOf" srcId="{932C0FB4-EA5A-455B-B11F-103B14479BD2}" destId="{66F5EC7E-B60D-4E9F-8396-054A5547562A}" srcOrd="0" destOrd="0" presId="urn:microsoft.com/office/officeart/2018/2/layout/IconCircleList"/>
    <dgm:cxn modelId="{A4629210-6011-4AF9-B9FB-83ADBDF17068}" type="presParOf" srcId="{932C0FB4-EA5A-455B-B11F-103B14479BD2}" destId="{20838201-195C-4DF6-9C9C-887E706E6123}" srcOrd="1" destOrd="0" presId="urn:microsoft.com/office/officeart/2018/2/layout/IconCircleList"/>
    <dgm:cxn modelId="{03973EBC-26CE-4A79-A6FC-163C5B803861}" type="presParOf" srcId="{932C0FB4-EA5A-455B-B11F-103B14479BD2}" destId="{961C44F2-810B-40DB-AEAA-24A440B61E62}" srcOrd="2" destOrd="0" presId="urn:microsoft.com/office/officeart/2018/2/layout/IconCircleList"/>
    <dgm:cxn modelId="{F26A9572-D83E-4243-8333-EB76D8AE5D81}" type="presParOf" srcId="{932C0FB4-EA5A-455B-B11F-103B14479BD2}" destId="{90005E9B-84B5-4395-9501-D667A9125BA7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1A1FADE-8931-49C7-A61E-99883B2A9AEA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accent4_2" csCatId="accent4" phldr="1"/>
      <dgm:spPr/>
      <dgm:t>
        <a:bodyPr/>
        <a:lstStyle/>
        <a:p>
          <a:endParaRPr lang="en-US"/>
        </a:p>
      </dgm:t>
    </dgm:pt>
    <dgm:pt modelId="{0967E1B9-695D-4815-9124-2B996183674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Offers access to more than 6,000 newspapers and magazines from more than 100 countries in 60+ languages</a:t>
          </a:r>
        </a:p>
      </dgm:t>
    </dgm:pt>
    <dgm:pt modelId="{D7AAAFF7-1A09-42CE-A273-6A1D86902F54}" type="parTrans" cxnId="{D6178AFE-3665-4C17-8A30-FD312289E6D6}">
      <dgm:prSet/>
      <dgm:spPr/>
      <dgm:t>
        <a:bodyPr/>
        <a:lstStyle/>
        <a:p>
          <a:endParaRPr lang="en-US"/>
        </a:p>
      </dgm:t>
    </dgm:pt>
    <dgm:pt modelId="{3E6969D8-02B8-4048-9B0F-9253EB719249}" type="sibTrans" cxnId="{D6178AFE-3665-4C17-8A30-FD312289E6D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A6861C5-1621-4451-9D64-4221E427330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dirty="0"/>
            <a:t>Support multiple platforms, such as online, on mobile device, tablet or </a:t>
          </a:r>
          <a:r>
            <a:rPr lang="en-US" b="0" i="0" dirty="0" err="1"/>
            <a:t>eReader</a:t>
          </a:r>
          <a:endParaRPr lang="en-US" dirty="0"/>
        </a:p>
      </dgm:t>
    </dgm:pt>
    <dgm:pt modelId="{48627EC0-39D9-45CD-AD8A-159C86C46D39}" type="parTrans" cxnId="{4EB1810B-CA39-4D64-86B3-4A6F192DFE07}">
      <dgm:prSet/>
      <dgm:spPr/>
      <dgm:t>
        <a:bodyPr/>
        <a:lstStyle/>
        <a:p>
          <a:endParaRPr lang="en-US"/>
        </a:p>
      </dgm:t>
    </dgm:pt>
    <dgm:pt modelId="{81BD0123-7C09-4037-AC0B-62BF1917D0A8}" type="sibTrans" cxnId="{4EB1810B-CA39-4D64-86B3-4A6F192DFE07}">
      <dgm:prSet/>
      <dgm:spPr/>
      <dgm:t>
        <a:bodyPr/>
        <a:lstStyle/>
        <a:p>
          <a:endParaRPr lang="en-US"/>
        </a:p>
      </dgm:t>
    </dgm:pt>
    <dgm:pt modelId="{AC662E5D-50A4-478F-A770-5412C3722E70}" type="pres">
      <dgm:prSet presAssocID="{E1A1FADE-8931-49C7-A61E-99883B2A9AEA}" presName="root" presStyleCnt="0">
        <dgm:presLayoutVars>
          <dgm:dir/>
          <dgm:resizeHandles val="exact"/>
        </dgm:presLayoutVars>
      </dgm:prSet>
      <dgm:spPr/>
    </dgm:pt>
    <dgm:pt modelId="{36FABCE5-A9C2-4670-B6B1-3CCA9AD68D6C}" type="pres">
      <dgm:prSet presAssocID="{E1A1FADE-8931-49C7-A61E-99883B2A9AEA}" presName="container" presStyleCnt="0">
        <dgm:presLayoutVars>
          <dgm:dir/>
          <dgm:resizeHandles val="exact"/>
        </dgm:presLayoutVars>
      </dgm:prSet>
      <dgm:spPr/>
    </dgm:pt>
    <dgm:pt modelId="{755787F9-6972-491D-B807-EB42AA37217F}" type="pres">
      <dgm:prSet presAssocID="{0967E1B9-695D-4815-9124-2B9961836744}" presName="compNode" presStyleCnt="0"/>
      <dgm:spPr/>
    </dgm:pt>
    <dgm:pt modelId="{BE0043C9-A434-43D5-A9C3-8AFE3F9F9C70}" type="pres">
      <dgm:prSet presAssocID="{0967E1B9-695D-4815-9124-2B9961836744}" presName="iconBgRect" presStyleLbl="bgShp" presStyleIdx="0" presStyleCnt="2" custLinFactNeighborX="-35731"/>
      <dgm:spPr/>
    </dgm:pt>
    <dgm:pt modelId="{4E3778AE-77CE-4729-8D29-6809B4E52A30}" type="pres">
      <dgm:prSet presAssocID="{0967E1B9-695D-4815-9124-2B9961836744}" presName="iconRect" presStyleLbl="node1" presStyleIdx="0" presStyleCnt="2" custLinFactNeighborX="-7551" custLinFactNeighborY="-951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ingerbread Cookie"/>
        </a:ext>
      </dgm:extLst>
    </dgm:pt>
    <dgm:pt modelId="{AF524C27-DE81-47EF-A007-CA0B08CF2906}" type="pres">
      <dgm:prSet presAssocID="{0967E1B9-695D-4815-9124-2B9961836744}" presName="spaceRect" presStyleCnt="0"/>
      <dgm:spPr/>
    </dgm:pt>
    <dgm:pt modelId="{28FA6188-26AA-4945-94F6-7D98385F3A9C}" type="pres">
      <dgm:prSet presAssocID="{0967E1B9-695D-4815-9124-2B9961836744}" presName="textRect" presStyleLbl="revTx" presStyleIdx="0" presStyleCnt="2" custScaleX="136667" custLinFactNeighborX="12832" custLinFactNeighborY="4760">
        <dgm:presLayoutVars>
          <dgm:chMax val="1"/>
          <dgm:chPref val="1"/>
        </dgm:presLayoutVars>
      </dgm:prSet>
      <dgm:spPr/>
    </dgm:pt>
    <dgm:pt modelId="{AD09851D-A236-4DA6-A747-92D957D86AD4}" type="pres">
      <dgm:prSet presAssocID="{3E6969D8-02B8-4048-9B0F-9253EB719249}" presName="sibTrans" presStyleLbl="sibTrans2D1" presStyleIdx="0" presStyleCnt="0"/>
      <dgm:spPr/>
    </dgm:pt>
    <dgm:pt modelId="{47D333F7-16CD-47A1-BE29-47087E1503FB}" type="pres">
      <dgm:prSet presAssocID="{2A6861C5-1621-4451-9D64-4221E427330F}" presName="compNode" presStyleCnt="0"/>
      <dgm:spPr/>
    </dgm:pt>
    <dgm:pt modelId="{F73C0114-F8D4-4163-9EBC-F07A307CE82A}" type="pres">
      <dgm:prSet presAssocID="{2A6861C5-1621-4451-9D64-4221E427330F}" presName="iconBgRect" presStyleLbl="bgShp" presStyleIdx="1" presStyleCnt="2"/>
      <dgm:spPr/>
    </dgm:pt>
    <dgm:pt modelId="{E0F4A82E-9ECD-4114-9439-2254CA246E5E}" type="pres">
      <dgm:prSet presAssocID="{2A6861C5-1621-4451-9D64-4221E427330F}" presName="iconRect" presStyleLbl="node1" presStyleIdx="1" presStyleCnt="2" custLinFactNeighborX="10099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per"/>
        </a:ext>
      </dgm:extLst>
    </dgm:pt>
    <dgm:pt modelId="{BE789796-8FDE-417D-AC9E-3DB791D92C08}" type="pres">
      <dgm:prSet presAssocID="{2A6861C5-1621-4451-9D64-4221E427330F}" presName="spaceRect" presStyleCnt="0"/>
      <dgm:spPr/>
    </dgm:pt>
    <dgm:pt modelId="{13B8A7BC-C523-4290-B545-FE4D0C85CCAF}" type="pres">
      <dgm:prSet presAssocID="{2A6861C5-1621-4451-9D64-4221E427330F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4EB1810B-CA39-4D64-86B3-4A6F192DFE07}" srcId="{E1A1FADE-8931-49C7-A61E-99883B2A9AEA}" destId="{2A6861C5-1621-4451-9D64-4221E427330F}" srcOrd="1" destOrd="0" parTransId="{48627EC0-39D9-45CD-AD8A-159C86C46D39}" sibTransId="{81BD0123-7C09-4037-AC0B-62BF1917D0A8}"/>
    <dgm:cxn modelId="{EAA3BE1B-7D03-2949-BA6B-84D07B07FD6F}" type="presOf" srcId="{0967E1B9-695D-4815-9124-2B9961836744}" destId="{28FA6188-26AA-4945-94F6-7D98385F3A9C}" srcOrd="0" destOrd="0" presId="urn:microsoft.com/office/officeart/2018/2/layout/IconCircleList"/>
    <dgm:cxn modelId="{157877EF-795D-4643-BD7D-AE95C81CF879}" type="presOf" srcId="{E1A1FADE-8931-49C7-A61E-99883B2A9AEA}" destId="{AC662E5D-50A4-478F-A770-5412C3722E70}" srcOrd="0" destOrd="0" presId="urn:microsoft.com/office/officeart/2018/2/layout/IconCircleList"/>
    <dgm:cxn modelId="{50A801F4-CF50-1F43-8B09-C4F404942E45}" type="presOf" srcId="{3E6969D8-02B8-4048-9B0F-9253EB719249}" destId="{AD09851D-A236-4DA6-A747-92D957D86AD4}" srcOrd="0" destOrd="0" presId="urn:microsoft.com/office/officeart/2018/2/layout/IconCircleList"/>
    <dgm:cxn modelId="{CD7617F4-747B-5D4C-803D-9149612A1809}" type="presOf" srcId="{2A6861C5-1621-4451-9D64-4221E427330F}" destId="{13B8A7BC-C523-4290-B545-FE4D0C85CCAF}" srcOrd="0" destOrd="0" presId="urn:microsoft.com/office/officeart/2018/2/layout/IconCircleList"/>
    <dgm:cxn modelId="{D6178AFE-3665-4C17-8A30-FD312289E6D6}" srcId="{E1A1FADE-8931-49C7-A61E-99883B2A9AEA}" destId="{0967E1B9-695D-4815-9124-2B9961836744}" srcOrd="0" destOrd="0" parTransId="{D7AAAFF7-1A09-42CE-A273-6A1D86902F54}" sibTransId="{3E6969D8-02B8-4048-9B0F-9253EB719249}"/>
    <dgm:cxn modelId="{2C9F2418-9CA2-C04F-AF9F-47D020CA8F32}" type="presParOf" srcId="{AC662E5D-50A4-478F-A770-5412C3722E70}" destId="{36FABCE5-A9C2-4670-B6B1-3CCA9AD68D6C}" srcOrd="0" destOrd="0" presId="urn:microsoft.com/office/officeart/2018/2/layout/IconCircleList"/>
    <dgm:cxn modelId="{DA5CC7D0-D54F-0F4C-90FC-873F261242B8}" type="presParOf" srcId="{36FABCE5-A9C2-4670-B6B1-3CCA9AD68D6C}" destId="{755787F9-6972-491D-B807-EB42AA37217F}" srcOrd="0" destOrd="0" presId="urn:microsoft.com/office/officeart/2018/2/layout/IconCircleList"/>
    <dgm:cxn modelId="{F7242CC6-6706-C34E-86C0-68E3FB1E9AFC}" type="presParOf" srcId="{755787F9-6972-491D-B807-EB42AA37217F}" destId="{BE0043C9-A434-43D5-A9C3-8AFE3F9F9C70}" srcOrd="0" destOrd="0" presId="urn:microsoft.com/office/officeart/2018/2/layout/IconCircleList"/>
    <dgm:cxn modelId="{7C206786-0A2C-EF43-9CD2-82F5E150B981}" type="presParOf" srcId="{755787F9-6972-491D-B807-EB42AA37217F}" destId="{4E3778AE-77CE-4729-8D29-6809B4E52A30}" srcOrd="1" destOrd="0" presId="urn:microsoft.com/office/officeart/2018/2/layout/IconCircleList"/>
    <dgm:cxn modelId="{15603E48-FD61-C544-9A88-3EA2E2445503}" type="presParOf" srcId="{755787F9-6972-491D-B807-EB42AA37217F}" destId="{AF524C27-DE81-47EF-A007-CA0B08CF2906}" srcOrd="2" destOrd="0" presId="urn:microsoft.com/office/officeart/2018/2/layout/IconCircleList"/>
    <dgm:cxn modelId="{E17BEC54-493A-6C42-88F2-F81C61AB9A69}" type="presParOf" srcId="{755787F9-6972-491D-B807-EB42AA37217F}" destId="{28FA6188-26AA-4945-94F6-7D98385F3A9C}" srcOrd="3" destOrd="0" presId="urn:microsoft.com/office/officeart/2018/2/layout/IconCircleList"/>
    <dgm:cxn modelId="{298C349F-EDE2-5E41-8A7C-68A57A5459B2}" type="presParOf" srcId="{36FABCE5-A9C2-4670-B6B1-3CCA9AD68D6C}" destId="{AD09851D-A236-4DA6-A747-92D957D86AD4}" srcOrd="1" destOrd="0" presId="urn:microsoft.com/office/officeart/2018/2/layout/IconCircleList"/>
    <dgm:cxn modelId="{75A3BF3D-409A-D043-A870-EADEF68A0A26}" type="presParOf" srcId="{36FABCE5-A9C2-4670-B6B1-3CCA9AD68D6C}" destId="{47D333F7-16CD-47A1-BE29-47087E1503FB}" srcOrd="2" destOrd="0" presId="urn:microsoft.com/office/officeart/2018/2/layout/IconCircleList"/>
    <dgm:cxn modelId="{656289D6-5BF7-8B4F-BF03-0AACEA91C1F5}" type="presParOf" srcId="{47D333F7-16CD-47A1-BE29-47087E1503FB}" destId="{F73C0114-F8D4-4163-9EBC-F07A307CE82A}" srcOrd="0" destOrd="0" presId="urn:microsoft.com/office/officeart/2018/2/layout/IconCircleList"/>
    <dgm:cxn modelId="{A1E8BFD0-676E-184F-BACB-0D6E1C67705D}" type="presParOf" srcId="{47D333F7-16CD-47A1-BE29-47087E1503FB}" destId="{E0F4A82E-9ECD-4114-9439-2254CA246E5E}" srcOrd="1" destOrd="0" presId="urn:microsoft.com/office/officeart/2018/2/layout/IconCircleList"/>
    <dgm:cxn modelId="{205B65C6-5FEE-3F4B-AB0C-C326EF66B986}" type="presParOf" srcId="{47D333F7-16CD-47A1-BE29-47087E1503FB}" destId="{BE789796-8FDE-417D-AC9E-3DB791D92C08}" srcOrd="2" destOrd="0" presId="urn:microsoft.com/office/officeart/2018/2/layout/IconCircleList"/>
    <dgm:cxn modelId="{D8BA20B6-E26D-5641-8682-AA7F60129237}" type="presParOf" srcId="{47D333F7-16CD-47A1-BE29-47087E1503FB}" destId="{13B8A7BC-C523-4290-B545-FE4D0C85CCAF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1700A1-F3EF-2446-8B3B-AD40BCE626C6}">
      <dsp:nvSpPr>
        <dsp:cNvPr id="0" name=""/>
        <dsp:cNvSpPr/>
      </dsp:nvSpPr>
      <dsp:spPr>
        <a:xfrm>
          <a:off x="0" y="0"/>
          <a:ext cx="45711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C7C43F-B69F-6F46-8048-62B12C6C83FE}">
      <dsp:nvSpPr>
        <dsp:cNvPr id="0" name=""/>
        <dsp:cNvSpPr/>
      </dsp:nvSpPr>
      <dsp:spPr>
        <a:xfrm>
          <a:off x="0" y="0"/>
          <a:ext cx="4571124" cy="989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  <a:latin typeface="Newsreader SemiBold" panose="02020500000000000000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Factiva</a:t>
          </a:r>
          <a:br>
            <a:rPr lang="en-US" sz="1600" kern="1200" dirty="0">
              <a:solidFill>
                <a:schemeClr val="tx1"/>
              </a:solidFill>
              <a:latin typeface="Newsreader SemiBold" panose="02020500000000000000" charset="0"/>
            </a:rPr>
          </a:br>
          <a:r>
            <a:rPr lang="en-US" altLang="zh-TW" sz="1600" kern="1200" dirty="0">
              <a:solidFill>
                <a:schemeClr val="tx1"/>
              </a:solidFill>
              <a:latin typeface="Newsreader SemiBold" panose="02020500000000000000" charset="0"/>
            </a:rPr>
            <a:t>—</a:t>
          </a:r>
          <a:r>
            <a:rPr lang="zh-TW" altLang="en-US" sz="1600" kern="1200" dirty="0">
              <a:solidFill>
                <a:schemeClr val="tx1"/>
              </a:solidFill>
              <a:latin typeface="Newsreader SemiBold" panose="02020500000000000000" charset="0"/>
            </a:rPr>
            <a:t>　</a:t>
          </a:r>
          <a:r>
            <a:rPr lang="en-US" sz="1600" kern="1200" dirty="0">
              <a:solidFill>
                <a:schemeClr val="tx1"/>
              </a:solidFill>
              <a:latin typeface="Newsreader SemiBold" panose="02020500000000000000" charset="0"/>
            </a:rPr>
            <a:t>200 countries in 26 languages</a:t>
          </a:r>
          <a:br>
            <a:rPr lang="en-US" sz="1600" kern="1200" dirty="0">
              <a:solidFill>
                <a:schemeClr val="tx1"/>
              </a:solidFill>
              <a:latin typeface="Newsreader SemiBold" panose="02020500000000000000" charset="0"/>
            </a:rPr>
          </a:br>
          <a:r>
            <a:rPr lang="en-US" altLang="zh-TW" sz="1600" kern="1200" dirty="0">
              <a:solidFill>
                <a:schemeClr val="tx1"/>
              </a:solidFill>
              <a:latin typeface="Newsreader SemiBold" panose="02020500000000000000" charset="0"/>
            </a:rPr>
            <a:t>—</a:t>
          </a:r>
          <a:r>
            <a:rPr lang="zh-TW" altLang="en-US" sz="1600" kern="1200" dirty="0">
              <a:solidFill>
                <a:schemeClr val="tx1"/>
              </a:solidFill>
              <a:latin typeface="Newsreader SemiBold" panose="02020500000000000000" charset="0"/>
            </a:rPr>
            <a:t>　</a:t>
          </a:r>
          <a:r>
            <a:rPr lang="en-US" sz="1600" kern="1200" dirty="0">
              <a:solidFill>
                <a:schemeClr val="tx1"/>
              </a:solidFill>
              <a:latin typeface="Newsreader SemiBold" panose="02020500000000000000" charset="0"/>
            </a:rPr>
            <a:t>6 concurrent users</a:t>
          </a:r>
        </a:p>
      </dsp:txBody>
      <dsp:txXfrm>
        <a:off x="0" y="0"/>
        <a:ext cx="4571124" cy="989114"/>
      </dsp:txXfrm>
    </dsp:sp>
    <dsp:sp modelId="{E02EC38D-7D69-3D48-B2D2-077F4DDACAC4}">
      <dsp:nvSpPr>
        <dsp:cNvPr id="0" name=""/>
        <dsp:cNvSpPr/>
      </dsp:nvSpPr>
      <dsp:spPr>
        <a:xfrm>
          <a:off x="0" y="879520"/>
          <a:ext cx="45711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9A7E79-1966-8241-B062-D5BC20440E25}">
      <dsp:nvSpPr>
        <dsp:cNvPr id="0" name=""/>
        <dsp:cNvSpPr/>
      </dsp:nvSpPr>
      <dsp:spPr>
        <a:xfrm>
          <a:off x="0" y="989114"/>
          <a:ext cx="4571124" cy="989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  <a:latin typeface="Newsreader SemiBold" panose="02020500000000000000" charset="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PressReader</a:t>
          </a:r>
          <a:br>
            <a:rPr lang="en-US" sz="1600" kern="1200" dirty="0">
              <a:solidFill>
                <a:schemeClr val="tx1"/>
              </a:solidFill>
              <a:latin typeface="Newsreader SemiBold" panose="02020500000000000000" charset="0"/>
            </a:rPr>
          </a:br>
          <a:r>
            <a:rPr lang="en-US" altLang="zh-TW" sz="1600" kern="1200" dirty="0">
              <a:solidFill>
                <a:schemeClr val="tx1"/>
              </a:solidFill>
              <a:latin typeface="Newsreader SemiBold" panose="02020500000000000000" charset="0"/>
            </a:rPr>
            <a:t>—</a:t>
          </a:r>
          <a:r>
            <a:rPr lang="zh-TW" altLang="en-US" sz="1600" kern="1200" dirty="0">
              <a:solidFill>
                <a:schemeClr val="tx1"/>
              </a:solidFill>
              <a:latin typeface="Newsreader SemiBold" panose="02020500000000000000" charset="0"/>
            </a:rPr>
            <a:t>　</a:t>
          </a:r>
          <a:r>
            <a:rPr lang="en-US" sz="1600" kern="1200" dirty="0">
              <a:solidFill>
                <a:schemeClr val="tx1"/>
              </a:solidFill>
              <a:latin typeface="Newsreader SemiBold" panose="02020500000000000000" charset="0"/>
            </a:rPr>
            <a:t>6000+ magazines and newspapers</a:t>
          </a:r>
          <a:br>
            <a:rPr lang="en-US" sz="1600" kern="1200" dirty="0">
              <a:solidFill>
                <a:schemeClr val="tx1"/>
              </a:solidFill>
              <a:latin typeface="Newsreader SemiBold" panose="02020500000000000000" charset="0"/>
            </a:rPr>
          </a:br>
          <a:r>
            <a:rPr lang="en-US" altLang="zh-TW" sz="1600" kern="1200" dirty="0">
              <a:solidFill>
                <a:schemeClr val="tx1"/>
              </a:solidFill>
              <a:latin typeface="Newsreader SemiBold" panose="02020500000000000000" charset="0"/>
            </a:rPr>
            <a:t>—</a:t>
          </a:r>
          <a:r>
            <a:rPr lang="zh-TW" altLang="en-US" sz="1600" kern="1200" dirty="0">
              <a:solidFill>
                <a:schemeClr val="tx1"/>
              </a:solidFill>
              <a:latin typeface="Newsreader SemiBold" panose="02020500000000000000" charset="0"/>
            </a:rPr>
            <a:t>　</a:t>
          </a:r>
          <a:r>
            <a:rPr lang="en-US" sz="1600" kern="1200" dirty="0">
              <a:solidFill>
                <a:schemeClr val="tx1"/>
              </a:solidFill>
              <a:latin typeface="Newsreader SemiBold" panose="02020500000000000000" charset="0"/>
            </a:rPr>
            <a:t>100 countries in 60+ languages</a:t>
          </a:r>
          <a:br>
            <a:rPr lang="en-US" sz="1600" kern="1200" dirty="0">
              <a:solidFill>
                <a:schemeClr val="tx1"/>
              </a:solidFill>
              <a:latin typeface="Newsreader SemiBold" panose="02020500000000000000" charset="0"/>
            </a:rPr>
          </a:br>
          <a:r>
            <a:rPr lang="en-US" altLang="zh-TW" sz="1600" kern="1200" dirty="0">
              <a:solidFill>
                <a:schemeClr val="tx1"/>
              </a:solidFill>
              <a:latin typeface="Newsreader SemiBold" panose="02020500000000000000" charset="0"/>
            </a:rPr>
            <a:t>—</a:t>
          </a:r>
          <a:r>
            <a:rPr lang="zh-TW" altLang="en-US" sz="1600" kern="1200" dirty="0">
              <a:solidFill>
                <a:schemeClr val="tx1"/>
              </a:solidFill>
              <a:latin typeface="Newsreader SemiBold" panose="02020500000000000000" charset="0"/>
            </a:rPr>
            <a:t>　</a:t>
          </a:r>
          <a:r>
            <a:rPr lang="en-US" sz="1600" kern="1200" dirty="0">
              <a:solidFill>
                <a:schemeClr val="tx1"/>
              </a:solidFill>
              <a:latin typeface="Newsreader SemiBold" panose="02020500000000000000" charset="0"/>
            </a:rPr>
            <a:t>app is available</a:t>
          </a:r>
        </a:p>
      </dsp:txBody>
      <dsp:txXfrm>
        <a:off x="0" y="989114"/>
        <a:ext cx="4571124" cy="989114"/>
      </dsp:txXfrm>
    </dsp:sp>
    <dsp:sp modelId="{FE418E4C-B876-5948-90D2-EFE3FDFBF816}">
      <dsp:nvSpPr>
        <dsp:cNvPr id="0" name=""/>
        <dsp:cNvSpPr/>
      </dsp:nvSpPr>
      <dsp:spPr>
        <a:xfrm>
          <a:off x="0" y="1978228"/>
          <a:ext cx="45711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899BD0-F122-AB45-B206-283577862E34}">
      <dsp:nvSpPr>
        <dsp:cNvPr id="0" name=""/>
        <dsp:cNvSpPr/>
      </dsp:nvSpPr>
      <dsp:spPr>
        <a:xfrm>
          <a:off x="0" y="1978228"/>
          <a:ext cx="4571124" cy="989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  <a:latin typeface="Newsreader SemiBold" panose="02020500000000000000" charset="0"/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South China Morning Post</a:t>
          </a:r>
          <a:br>
            <a:rPr lang="en-US" sz="1600" kern="1200" dirty="0">
              <a:solidFill>
                <a:schemeClr val="tx1"/>
              </a:solidFill>
              <a:latin typeface="Newsreader SemiBold" panose="02020500000000000000" charset="0"/>
            </a:rPr>
          </a:br>
          <a:r>
            <a:rPr lang="en-US" altLang="zh-TW" sz="1600" kern="1200" dirty="0">
              <a:solidFill>
                <a:schemeClr val="tx1"/>
              </a:solidFill>
              <a:latin typeface="Newsreader SemiBold" panose="02020500000000000000" charset="0"/>
            </a:rPr>
            <a:t>—</a:t>
          </a:r>
          <a:r>
            <a:rPr lang="zh-TW" altLang="en-US" sz="1600" kern="1200" dirty="0">
              <a:solidFill>
                <a:schemeClr val="tx1"/>
              </a:solidFill>
              <a:latin typeface="Newsreader SemiBold" panose="02020500000000000000" charset="0"/>
            </a:rPr>
            <a:t>　</a:t>
          </a:r>
          <a:r>
            <a:rPr lang="en-US" sz="1600" kern="1200" dirty="0">
              <a:solidFill>
                <a:schemeClr val="tx1"/>
              </a:solidFill>
              <a:latin typeface="Newsreader SemiBold" panose="02020500000000000000" charset="0"/>
            </a:rPr>
            <a:t>4 platforms with different coverage</a:t>
          </a:r>
          <a:br>
            <a:rPr lang="en-US" sz="1600" kern="1200" dirty="0">
              <a:solidFill>
                <a:schemeClr val="tx1"/>
              </a:solidFill>
              <a:latin typeface="Newsreader SemiBold" panose="02020500000000000000" charset="0"/>
            </a:rPr>
          </a:br>
          <a:r>
            <a:rPr lang="en-US" altLang="zh-TW" sz="1600" kern="1200" dirty="0">
              <a:solidFill>
                <a:schemeClr val="tx1"/>
              </a:solidFill>
              <a:latin typeface="Newsreader SemiBold" panose="02020500000000000000" charset="0"/>
            </a:rPr>
            <a:t>—</a:t>
          </a:r>
          <a:r>
            <a:rPr lang="zh-TW" altLang="en-US" sz="1600" kern="1200" dirty="0">
              <a:solidFill>
                <a:schemeClr val="tx1"/>
              </a:solidFill>
              <a:latin typeface="Newsreader SemiBold" panose="02020500000000000000" charset="0"/>
            </a:rPr>
            <a:t>　</a:t>
          </a:r>
          <a:r>
            <a:rPr lang="en-US" altLang="zh-TW" sz="1600" kern="1200" dirty="0">
              <a:solidFill>
                <a:schemeClr val="tx1"/>
              </a:solidFill>
              <a:latin typeface="Newsreader SemiBold" panose="02020500000000000000" charset="0"/>
            </a:rPr>
            <a:t>an </a:t>
          </a:r>
          <a:r>
            <a:rPr lang="en-US" sz="1600" kern="1200" dirty="0">
              <a:solidFill>
                <a:schemeClr val="tx1"/>
              </a:solidFill>
              <a:latin typeface="Newsreader SemiBold" panose="02020500000000000000" charset="0"/>
            </a:rPr>
            <a:t>important English-language newspaper in Hong Kong</a:t>
          </a:r>
        </a:p>
      </dsp:txBody>
      <dsp:txXfrm>
        <a:off x="0" y="1978228"/>
        <a:ext cx="4571124" cy="989114"/>
      </dsp:txXfrm>
    </dsp:sp>
    <dsp:sp modelId="{504DD2B6-AFB7-3749-A18A-9B01FA6E0039}">
      <dsp:nvSpPr>
        <dsp:cNvPr id="0" name=""/>
        <dsp:cNvSpPr/>
      </dsp:nvSpPr>
      <dsp:spPr>
        <a:xfrm>
          <a:off x="0" y="2967341"/>
          <a:ext cx="45711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320913-0C4F-DB48-853B-354B2D22941C}">
      <dsp:nvSpPr>
        <dsp:cNvPr id="0" name=""/>
        <dsp:cNvSpPr/>
      </dsp:nvSpPr>
      <dsp:spPr>
        <a:xfrm>
          <a:off x="0" y="2967341"/>
          <a:ext cx="4571124" cy="989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  <a:latin typeface="Newsreader SemiBold" panose="02020500000000000000" charset="0"/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WisersOne</a:t>
          </a:r>
          <a:br>
            <a:rPr lang="en-US" sz="1600" kern="1200" dirty="0">
              <a:solidFill>
                <a:schemeClr val="tx1"/>
              </a:solidFill>
              <a:latin typeface="Newsreader SemiBold" panose="02020500000000000000" charset="0"/>
            </a:rPr>
          </a:br>
          <a:r>
            <a:rPr lang="en-US" altLang="zh-TW" sz="1600" kern="1200" dirty="0">
              <a:solidFill>
                <a:schemeClr val="tx1"/>
              </a:solidFill>
              <a:latin typeface="Newsreader SemiBold" panose="02020500000000000000" charset="0"/>
            </a:rPr>
            <a:t>—</a:t>
          </a:r>
          <a:r>
            <a:rPr lang="zh-TW" altLang="en-US" sz="1600" kern="1200" dirty="0">
              <a:solidFill>
                <a:schemeClr val="tx1"/>
              </a:solidFill>
              <a:latin typeface="Newsreader SemiBold" panose="02020500000000000000" charset="0"/>
            </a:rPr>
            <a:t>　</a:t>
          </a:r>
          <a:r>
            <a:rPr lang="en-US" sz="1600" kern="1200" dirty="0">
              <a:solidFill>
                <a:schemeClr val="tx1"/>
              </a:solidFill>
              <a:latin typeface="Newsreader SemiBold" panose="02020500000000000000" charset="0"/>
            </a:rPr>
            <a:t>Hong Kong-based newspaper databases</a:t>
          </a:r>
          <a:br>
            <a:rPr lang="en-US" sz="1600" kern="1200" dirty="0">
              <a:solidFill>
                <a:schemeClr val="tx1"/>
              </a:solidFill>
              <a:latin typeface="Newsreader SemiBold" panose="02020500000000000000" charset="0"/>
            </a:rPr>
          </a:br>
          <a:r>
            <a:rPr lang="en-US" altLang="zh-TW" sz="1600" kern="1200" dirty="0">
              <a:solidFill>
                <a:schemeClr val="tx1"/>
              </a:solidFill>
              <a:latin typeface="Newsreader SemiBold" panose="02020500000000000000" charset="0"/>
            </a:rPr>
            <a:t>—</a:t>
          </a:r>
          <a:r>
            <a:rPr lang="zh-TW" altLang="en-US" sz="1600" kern="1200" dirty="0">
              <a:solidFill>
                <a:schemeClr val="tx1"/>
              </a:solidFill>
              <a:latin typeface="Newsreader SemiBold" panose="02020500000000000000" charset="0"/>
            </a:rPr>
            <a:t>　</a:t>
          </a:r>
          <a:r>
            <a:rPr lang="en-US" sz="1600" kern="1200" dirty="0">
              <a:solidFill>
                <a:schemeClr val="tx1"/>
              </a:solidFill>
              <a:latin typeface="Newsreader SemiBold" panose="02020500000000000000" charset="0"/>
            </a:rPr>
            <a:t>coverage: 1998+</a:t>
          </a:r>
        </a:p>
      </dsp:txBody>
      <dsp:txXfrm>
        <a:off x="0" y="2967341"/>
        <a:ext cx="4571124" cy="9891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1700A1-F3EF-2446-8B3B-AD40BCE626C6}">
      <dsp:nvSpPr>
        <dsp:cNvPr id="0" name=""/>
        <dsp:cNvSpPr/>
      </dsp:nvSpPr>
      <dsp:spPr>
        <a:xfrm>
          <a:off x="0" y="0"/>
          <a:ext cx="463222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C7C43F-B69F-6F46-8048-62B12C6C83FE}">
      <dsp:nvSpPr>
        <dsp:cNvPr id="0" name=""/>
        <dsp:cNvSpPr/>
      </dsp:nvSpPr>
      <dsp:spPr>
        <a:xfrm>
          <a:off x="0" y="18368"/>
          <a:ext cx="4632226" cy="10348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  <a:latin typeface="Newsreader SemiBold" panose="02020500000000000000" charset="0"/>
              <a:ea typeface="+mn-ea"/>
              <a:cs typeface="+mn-cs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Education News Clippings</a:t>
          </a:r>
          <a:br>
            <a:rPr kumimoji="0" lang="en-US" sz="1600" kern="1200" dirty="0">
              <a:solidFill>
                <a:schemeClr val="tx1"/>
              </a:solidFill>
              <a:latin typeface="Newsreader SemiBold" panose="02020500000000000000" charset="0"/>
            </a:rPr>
          </a:br>
          <a:r>
            <a:rPr kumimoji="0" lang="en-US" altLang="zh-TW" sz="1600" kern="1200" dirty="0">
              <a:solidFill>
                <a:schemeClr val="tx1"/>
              </a:solidFill>
              <a:latin typeface="Newsreader SemiBold" panose="02020500000000000000" charset="0"/>
            </a:rPr>
            <a:t>—</a:t>
          </a:r>
          <a:r>
            <a:rPr kumimoji="0" lang="zh-TW" altLang="en-US" sz="1600" kern="1200" dirty="0">
              <a:solidFill>
                <a:schemeClr val="tx1"/>
              </a:solidFill>
              <a:latin typeface="Newsreader SemiBold" panose="02020500000000000000" charset="0"/>
            </a:rPr>
            <a:t>　</a:t>
          </a:r>
          <a:r>
            <a:rPr kumimoji="0" lang="en-US" sz="1600" kern="1200" dirty="0">
              <a:solidFill>
                <a:schemeClr val="tx1"/>
              </a:solidFill>
              <a:latin typeface="Newsreader SemiBold" panose="02020500000000000000" charset="0"/>
            </a:rPr>
            <a:t>developed by </a:t>
          </a:r>
          <a:r>
            <a:rPr kumimoji="0" lang="en-US" sz="1600" kern="1200" dirty="0" err="1">
              <a:solidFill>
                <a:schemeClr val="tx1"/>
              </a:solidFill>
              <a:latin typeface="Newsreader SemiBold" panose="02020500000000000000" charset="0"/>
            </a:rPr>
            <a:t>EdUHK</a:t>
          </a:r>
          <a:r>
            <a:rPr kumimoji="0" lang="en-US" sz="1600" kern="1200" dirty="0">
              <a:solidFill>
                <a:schemeClr val="tx1"/>
              </a:solidFill>
              <a:latin typeface="Newsreader SemiBold" panose="02020500000000000000" charset="0"/>
            </a:rPr>
            <a:t> Library</a:t>
          </a:r>
          <a:br>
            <a:rPr kumimoji="0" lang="en-US" sz="1600" kern="1200" dirty="0">
              <a:solidFill>
                <a:schemeClr val="tx1"/>
              </a:solidFill>
              <a:latin typeface="Newsreader SemiBold" panose="02020500000000000000" charset="0"/>
            </a:rPr>
          </a:br>
          <a:r>
            <a:rPr kumimoji="0" lang="en-US" altLang="zh-TW" sz="1600" kern="1200" dirty="0">
              <a:solidFill>
                <a:schemeClr val="tx1"/>
              </a:solidFill>
              <a:latin typeface="Newsreader SemiBold" panose="02020500000000000000" charset="0"/>
            </a:rPr>
            <a:t>—</a:t>
          </a:r>
          <a:r>
            <a:rPr kumimoji="0" lang="zh-TW" altLang="en-US" sz="1600" kern="1200" dirty="0">
              <a:solidFill>
                <a:schemeClr val="tx1"/>
              </a:solidFill>
              <a:latin typeface="Newsreader SemiBold" panose="02020500000000000000" charset="0"/>
            </a:rPr>
            <a:t>　</a:t>
          </a:r>
          <a:r>
            <a:rPr kumimoji="0" lang="en-US" sz="1600" kern="1200" dirty="0">
              <a:solidFill>
                <a:schemeClr val="tx1"/>
              </a:solidFill>
              <a:latin typeface="Newsreader SemiBold" panose="02020500000000000000" charset="0"/>
            </a:rPr>
            <a:t>coverage: 1987-1999</a:t>
          </a:r>
          <a:endParaRPr lang="en-US" sz="1600" kern="1200" dirty="0">
            <a:solidFill>
              <a:schemeClr val="tx1"/>
            </a:solidFill>
            <a:latin typeface="Newsreader SemiBold" panose="02020500000000000000" charset="0"/>
          </a:endParaRPr>
        </a:p>
      </dsp:txBody>
      <dsp:txXfrm>
        <a:off x="0" y="18368"/>
        <a:ext cx="4632226" cy="1034833"/>
      </dsp:txXfrm>
    </dsp:sp>
    <dsp:sp modelId="{E02EC38D-7D69-3D48-B2D2-077F4DDACAC4}">
      <dsp:nvSpPr>
        <dsp:cNvPr id="0" name=""/>
        <dsp:cNvSpPr/>
      </dsp:nvSpPr>
      <dsp:spPr>
        <a:xfrm>
          <a:off x="0" y="1034833"/>
          <a:ext cx="463222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9A7E79-1966-8241-B062-D5BC20440E25}">
      <dsp:nvSpPr>
        <dsp:cNvPr id="0" name=""/>
        <dsp:cNvSpPr/>
      </dsp:nvSpPr>
      <dsp:spPr>
        <a:xfrm>
          <a:off x="0" y="1034833"/>
          <a:ext cx="4632226" cy="10348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zh-TW" altLang="en-US" sz="1600" b="1" kern="1200" dirty="0">
              <a:solidFill>
                <a:schemeClr val="tx1"/>
              </a:solidFill>
              <a:latin typeface="Newsreader SemiBold" panose="02020500000000000000" charset="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端傳媒 </a:t>
          </a:r>
          <a:r>
            <a:rPr kumimoji="0" lang="en-US" sz="1600" b="1" kern="1200" dirty="0">
              <a:solidFill>
                <a:schemeClr val="tx1"/>
              </a:solidFill>
              <a:latin typeface="Newsreader SemiBold" panose="02020500000000000000" charset="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Initium Media</a:t>
          </a:r>
          <a:br>
            <a:rPr kumimoji="0" lang="en-HK" sz="1600" kern="1200" dirty="0">
              <a:solidFill>
                <a:schemeClr val="tx1"/>
              </a:solidFill>
              <a:latin typeface="Newsreader SemiBold" panose="02020500000000000000" charset="0"/>
            </a:rPr>
          </a:br>
          <a:r>
            <a:rPr kumimoji="0" lang="en-US" altLang="zh-TW" sz="1600" kern="1200" dirty="0">
              <a:solidFill>
                <a:schemeClr val="tx1"/>
              </a:solidFill>
              <a:latin typeface="Newsreader SemiBold" panose="02020500000000000000" charset="0"/>
            </a:rPr>
            <a:t>—</a:t>
          </a:r>
          <a:r>
            <a:rPr kumimoji="0" lang="zh-TW" altLang="en-US" sz="1600" kern="1200" dirty="0">
              <a:solidFill>
                <a:schemeClr val="tx1"/>
              </a:solidFill>
              <a:latin typeface="Newsreader SemiBold" panose="02020500000000000000" charset="0"/>
            </a:rPr>
            <a:t>　</a:t>
          </a:r>
          <a:r>
            <a:rPr kumimoji="0" lang="en-HK" sz="1600" kern="1200" dirty="0">
              <a:solidFill>
                <a:schemeClr val="tx1"/>
              </a:solidFill>
              <a:latin typeface="Newsreader SemiBold" panose="02020500000000000000" charset="0"/>
            </a:rPr>
            <a:t>Hong Kong local media</a:t>
          </a:r>
          <a:br>
            <a:rPr kumimoji="0" lang="en-HK" sz="1600" kern="1200" dirty="0">
              <a:solidFill>
                <a:schemeClr val="tx1"/>
              </a:solidFill>
              <a:latin typeface="Newsreader SemiBold" panose="02020500000000000000" charset="0"/>
            </a:rPr>
          </a:br>
          <a:r>
            <a:rPr kumimoji="0" lang="en-US" altLang="zh-TW" sz="1600" kern="1200" dirty="0">
              <a:solidFill>
                <a:schemeClr val="tx1"/>
              </a:solidFill>
              <a:latin typeface="Newsreader SemiBold" panose="02020500000000000000" charset="0"/>
            </a:rPr>
            <a:t>—</a:t>
          </a:r>
          <a:r>
            <a:rPr kumimoji="0" lang="zh-TW" altLang="en-US" sz="1600" kern="1200" dirty="0">
              <a:solidFill>
                <a:schemeClr val="tx1"/>
              </a:solidFill>
              <a:latin typeface="Newsreader SemiBold" panose="02020500000000000000" charset="0"/>
            </a:rPr>
            <a:t>　</a:t>
          </a:r>
          <a:r>
            <a:rPr kumimoji="0" lang="en-US" sz="1600" kern="1200" dirty="0">
              <a:solidFill>
                <a:schemeClr val="tx1"/>
              </a:solidFill>
              <a:latin typeface="Newsreader SemiBold" panose="02020500000000000000" charset="0"/>
            </a:rPr>
            <a:t>online media</a:t>
          </a:r>
          <a:br>
            <a:rPr kumimoji="0" lang="en-HK" sz="1600" kern="1200" dirty="0">
              <a:solidFill>
                <a:schemeClr val="tx1"/>
              </a:solidFill>
              <a:latin typeface="Newsreader SemiBold" panose="02020500000000000000" charset="0"/>
            </a:rPr>
          </a:br>
          <a:r>
            <a:rPr kumimoji="0" lang="en-US" altLang="zh-TW" sz="1600" kern="1200" dirty="0">
              <a:solidFill>
                <a:schemeClr val="tx1"/>
              </a:solidFill>
              <a:latin typeface="Newsreader SemiBold" panose="02020500000000000000" charset="0"/>
            </a:rPr>
            <a:t>—</a:t>
          </a:r>
          <a:r>
            <a:rPr kumimoji="0" lang="zh-TW" altLang="en-US" sz="1600" kern="1200" dirty="0">
              <a:solidFill>
                <a:schemeClr val="tx1"/>
              </a:solidFill>
              <a:latin typeface="Newsreader SemiBold" panose="02020500000000000000" charset="0"/>
            </a:rPr>
            <a:t>　</a:t>
          </a:r>
          <a:r>
            <a:rPr kumimoji="0" lang="en-HK" sz="1600" kern="1200" dirty="0">
              <a:solidFill>
                <a:schemeClr val="tx1"/>
              </a:solidFill>
              <a:latin typeface="Newsreader SemiBold" panose="02020500000000000000" charset="0"/>
            </a:rPr>
            <a:t>50 concurrent users</a:t>
          </a:r>
          <a:endParaRPr lang="en-US" sz="1600" kern="1200" dirty="0">
            <a:solidFill>
              <a:schemeClr val="tx1"/>
            </a:solidFill>
            <a:latin typeface="Newsreader SemiBold" panose="02020500000000000000" charset="0"/>
          </a:endParaRPr>
        </a:p>
      </dsp:txBody>
      <dsp:txXfrm>
        <a:off x="0" y="1034833"/>
        <a:ext cx="4632226" cy="1034833"/>
      </dsp:txXfrm>
    </dsp:sp>
    <dsp:sp modelId="{FE418E4C-B876-5948-90D2-EFE3FDFBF816}">
      <dsp:nvSpPr>
        <dsp:cNvPr id="0" name=""/>
        <dsp:cNvSpPr/>
      </dsp:nvSpPr>
      <dsp:spPr>
        <a:xfrm>
          <a:off x="0" y="2069667"/>
          <a:ext cx="463222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899BD0-F122-AB45-B206-283577862E34}">
      <dsp:nvSpPr>
        <dsp:cNvPr id="0" name=""/>
        <dsp:cNvSpPr/>
      </dsp:nvSpPr>
      <dsp:spPr>
        <a:xfrm>
          <a:off x="0" y="2069667"/>
          <a:ext cx="4632226" cy="10348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altLang="zh-TW" sz="1600" b="1" kern="1200" dirty="0">
              <a:solidFill>
                <a:schemeClr val="tx1"/>
              </a:solidFill>
              <a:latin typeface="Newsreader SemiBold" panose="02020500000000000000" charset="0"/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Hongkong News Online</a:t>
          </a:r>
          <a:br>
            <a:rPr kumimoji="0" lang="en-US" altLang="zh-TW" sz="1600" kern="1200" dirty="0">
              <a:solidFill>
                <a:schemeClr val="tx1"/>
              </a:solidFill>
              <a:latin typeface="Newsreader SemiBold" panose="02020500000000000000" charset="0"/>
            </a:rPr>
          </a:br>
          <a:r>
            <a:rPr kumimoji="0" lang="en-US" altLang="zh-TW" sz="1600" kern="1200" dirty="0">
              <a:solidFill>
                <a:schemeClr val="tx1"/>
              </a:solidFill>
              <a:latin typeface="Newsreader SemiBold" panose="02020500000000000000" charset="0"/>
            </a:rPr>
            <a:t>—</a:t>
          </a:r>
          <a:r>
            <a:rPr kumimoji="0" lang="zh-TW" altLang="en-US" sz="1600" kern="1200" dirty="0">
              <a:solidFill>
                <a:schemeClr val="tx1"/>
              </a:solidFill>
              <a:latin typeface="Newsreader SemiBold" panose="02020500000000000000" charset="0"/>
            </a:rPr>
            <a:t>　</a:t>
          </a:r>
          <a:r>
            <a:rPr kumimoji="0" lang="en-US" altLang="zh-TW" sz="1600" kern="1200" dirty="0">
              <a:solidFill>
                <a:schemeClr val="tx1"/>
              </a:solidFill>
              <a:latin typeface="Newsreader SemiBold" panose="02020500000000000000" charset="0"/>
            </a:rPr>
            <a:t>coverage: 1941-1945</a:t>
          </a:r>
          <a:br>
            <a:rPr kumimoji="0" lang="en-US" altLang="zh-TW" sz="1600" kern="1200" dirty="0">
              <a:solidFill>
                <a:schemeClr val="tx1"/>
              </a:solidFill>
              <a:latin typeface="Newsreader SemiBold" panose="02020500000000000000" charset="0"/>
            </a:rPr>
          </a:br>
          <a:r>
            <a:rPr kumimoji="0" lang="en-US" altLang="zh-TW" sz="1600" kern="1200" dirty="0">
              <a:solidFill>
                <a:schemeClr val="tx1"/>
              </a:solidFill>
              <a:latin typeface="Newsreader SemiBold" panose="02020500000000000000" charset="0"/>
            </a:rPr>
            <a:t>—</a:t>
          </a:r>
          <a:r>
            <a:rPr kumimoji="0" lang="zh-TW" altLang="en-US" sz="1600" kern="1200" dirty="0">
              <a:solidFill>
                <a:schemeClr val="tx1"/>
              </a:solidFill>
              <a:latin typeface="Newsreader SemiBold" panose="02020500000000000000" charset="0"/>
            </a:rPr>
            <a:t>　</a:t>
          </a:r>
          <a:r>
            <a:rPr kumimoji="0" lang="en-US" altLang="zh-TW" sz="1600" kern="1200" dirty="0">
              <a:solidFill>
                <a:schemeClr val="tx1"/>
              </a:solidFill>
              <a:latin typeface="Newsreader SemiBold" panose="02020500000000000000" charset="0"/>
            </a:rPr>
            <a:t>5000+ pages</a:t>
          </a:r>
          <a:endParaRPr lang="en-US" sz="1600" kern="1200" dirty="0">
            <a:solidFill>
              <a:schemeClr val="tx1"/>
            </a:solidFill>
            <a:latin typeface="Newsreader SemiBold" panose="02020500000000000000" charset="0"/>
          </a:endParaRPr>
        </a:p>
      </dsp:txBody>
      <dsp:txXfrm>
        <a:off x="0" y="2069667"/>
        <a:ext cx="4632226" cy="1034833"/>
      </dsp:txXfrm>
    </dsp:sp>
    <dsp:sp modelId="{504DD2B6-AFB7-3749-A18A-9B01FA6E0039}">
      <dsp:nvSpPr>
        <dsp:cNvPr id="0" name=""/>
        <dsp:cNvSpPr/>
      </dsp:nvSpPr>
      <dsp:spPr>
        <a:xfrm>
          <a:off x="0" y="3104501"/>
          <a:ext cx="463222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320913-0C4F-DB48-853B-354B2D22941C}">
      <dsp:nvSpPr>
        <dsp:cNvPr id="0" name=""/>
        <dsp:cNvSpPr/>
      </dsp:nvSpPr>
      <dsp:spPr>
        <a:xfrm>
          <a:off x="0" y="3104501"/>
          <a:ext cx="4632226" cy="10348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altLang="zh-TW" sz="1600" b="1" kern="1200" dirty="0">
              <a:solidFill>
                <a:schemeClr val="tx1"/>
              </a:solidFill>
              <a:latin typeface="Newsreader SemiBold" panose="02020500000000000000" charset="0"/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Hongkong Weekly Press Online</a:t>
          </a:r>
          <a:br>
            <a:rPr kumimoji="0" lang="en-US" altLang="zh-TW" sz="1600" kern="1200" dirty="0">
              <a:solidFill>
                <a:schemeClr val="tx1"/>
              </a:solidFill>
              <a:latin typeface="Newsreader SemiBold" panose="02020500000000000000" charset="0"/>
            </a:rPr>
          </a:br>
          <a:r>
            <a:rPr kumimoji="0" lang="en-US" altLang="zh-TW" sz="1600" kern="1200" dirty="0">
              <a:solidFill>
                <a:schemeClr val="tx1"/>
              </a:solidFill>
              <a:latin typeface="Newsreader SemiBold" panose="02020500000000000000" charset="0"/>
            </a:rPr>
            <a:t>—</a:t>
          </a:r>
          <a:r>
            <a:rPr kumimoji="0" lang="zh-TW" altLang="en-US" sz="1600" kern="1200" dirty="0">
              <a:solidFill>
                <a:schemeClr val="tx1"/>
              </a:solidFill>
              <a:latin typeface="Newsreader SemiBold" panose="02020500000000000000" charset="0"/>
            </a:rPr>
            <a:t>　</a:t>
          </a:r>
          <a:r>
            <a:rPr kumimoji="0" lang="en-US" altLang="zh-TW" sz="1600" kern="1200" dirty="0">
              <a:solidFill>
                <a:schemeClr val="tx1"/>
              </a:solidFill>
              <a:latin typeface="Newsreader SemiBold" panose="02020500000000000000" charset="0"/>
            </a:rPr>
            <a:t>coverage: 1920-1929</a:t>
          </a:r>
          <a:endParaRPr lang="en-US" sz="1600" kern="1200" dirty="0">
            <a:solidFill>
              <a:schemeClr val="tx1"/>
            </a:solidFill>
            <a:latin typeface="Newsreader SemiBold" panose="02020500000000000000" charset="0"/>
          </a:endParaRPr>
        </a:p>
      </dsp:txBody>
      <dsp:txXfrm>
        <a:off x="0" y="3104501"/>
        <a:ext cx="4632226" cy="10348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B656A6-4FFE-4A07-B958-70D04603478D}">
      <dsp:nvSpPr>
        <dsp:cNvPr id="0" name=""/>
        <dsp:cNvSpPr/>
      </dsp:nvSpPr>
      <dsp:spPr>
        <a:xfrm>
          <a:off x="0" y="344143"/>
          <a:ext cx="7993062" cy="12696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E5E1B5-EDD7-4E88-BEE9-343C8AD45D04}">
      <dsp:nvSpPr>
        <dsp:cNvPr id="0" name=""/>
        <dsp:cNvSpPr/>
      </dsp:nvSpPr>
      <dsp:spPr>
        <a:xfrm>
          <a:off x="384078" y="629821"/>
          <a:ext cx="698325" cy="6983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A58DE3-0F04-469D-86F2-D6EDC4A3C180}">
      <dsp:nvSpPr>
        <dsp:cNvPr id="0" name=""/>
        <dsp:cNvSpPr/>
      </dsp:nvSpPr>
      <dsp:spPr>
        <a:xfrm>
          <a:off x="1466483" y="344143"/>
          <a:ext cx="6526578" cy="12696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4375" tIns="134375" rIns="134375" bIns="134375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Coverage: 1903 - 2001</a:t>
          </a:r>
        </a:p>
      </dsp:txBody>
      <dsp:txXfrm>
        <a:off x="1466483" y="344143"/>
        <a:ext cx="6526578" cy="1269682"/>
      </dsp:txXfrm>
    </dsp:sp>
    <dsp:sp modelId="{36C286CF-217F-46AD-9421-B510DCD17A1F}">
      <dsp:nvSpPr>
        <dsp:cNvPr id="0" name=""/>
        <dsp:cNvSpPr/>
      </dsp:nvSpPr>
      <dsp:spPr>
        <a:xfrm>
          <a:off x="0" y="1931246"/>
          <a:ext cx="7993062" cy="195688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D61FFC-D873-4E18-8BBB-66647EF14186}">
      <dsp:nvSpPr>
        <dsp:cNvPr id="0" name=""/>
        <dsp:cNvSpPr/>
      </dsp:nvSpPr>
      <dsp:spPr>
        <a:xfrm>
          <a:off x="384078" y="2560526"/>
          <a:ext cx="698325" cy="6983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04153C-27E5-472E-A55F-76F28295101F}">
      <dsp:nvSpPr>
        <dsp:cNvPr id="0" name=""/>
        <dsp:cNvSpPr/>
      </dsp:nvSpPr>
      <dsp:spPr>
        <a:xfrm>
          <a:off x="1466483" y="1931246"/>
          <a:ext cx="6526578" cy="1956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4375" tIns="134375" rIns="134375" bIns="134375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With searchable, full text coverage from </a:t>
          </a:r>
          <a:r>
            <a:rPr lang="en-US" sz="1800" i="1" kern="1200" dirty="0"/>
            <a:t>South China Morning Post</a:t>
          </a:r>
          <a:r>
            <a:rPr lang="en-US" sz="1800" kern="1200" dirty="0"/>
            <a:t>’s origin in 1903 up to and including 2001, users will be able to search the entirety of the newspaper including </a:t>
          </a:r>
          <a:r>
            <a:rPr lang="en-US" sz="1800" kern="1200" dirty="0">
              <a:solidFill>
                <a:srgbClr val="FF0000"/>
              </a:solidFill>
            </a:rPr>
            <a:t>advertisements</a:t>
          </a:r>
          <a:r>
            <a:rPr lang="en-US" sz="1800" kern="1200" dirty="0"/>
            <a:t>, </a:t>
          </a:r>
          <a:r>
            <a:rPr lang="en-US" sz="1800" kern="1200" dirty="0">
              <a:solidFill>
                <a:srgbClr val="FF0000"/>
              </a:solidFill>
            </a:rPr>
            <a:t>editorials</a:t>
          </a:r>
          <a:r>
            <a:rPr lang="en-US" sz="1800" kern="1200" dirty="0"/>
            <a:t>, </a:t>
          </a:r>
          <a:r>
            <a:rPr lang="en-US" sz="1800" kern="1200" dirty="0">
              <a:solidFill>
                <a:srgbClr val="FF0000"/>
              </a:solidFill>
            </a:rPr>
            <a:t>cartoons</a:t>
          </a:r>
          <a:r>
            <a:rPr lang="en-US" sz="1800" kern="1200" dirty="0"/>
            <a:t>, and </a:t>
          </a:r>
          <a:r>
            <a:rPr lang="en-US" sz="1800" kern="1200" dirty="0">
              <a:solidFill>
                <a:srgbClr val="FF0000"/>
              </a:solidFill>
            </a:rPr>
            <a:t>photographs</a:t>
          </a:r>
          <a:r>
            <a:rPr lang="en-US" sz="1800" kern="1200" dirty="0"/>
            <a:t> that illuminate history as much as the news articles.</a:t>
          </a:r>
        </a:p>
      </dsp:txBody>
      <dsp:txXfrm>
        <a:off x="1466483" y="1931246"/>
        <a:ext cx="6526578" cy="195688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5DF40A-416F-48A5-A577-D4E91E5825EF}">
      <dsp:nvSpPr>
        <dsp:cNvPr id="0" name=""/>
        <dsp:cNvSpPr/>
      </dsp:nvSpPr>
      <dsp:spPr>
        <a:xfrm>
          <a:off x="21177" y="438802"/>
          <a:ext cx="1081151" cy="108115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16A011-CAB9-4F85-8DA5-20BCCCEBDEE5}">
      <dsp:nvSpPr>
        <dsp:cNvPr id="0" name=""/>
        <dsp:cNvSpPr/>
      </dsp:nvSpPr>
      <dsp:spPr>
        <a:xfrm>
          <a:off x="248219" y="665844"/>
          <a:ext cx="627068" cy="62706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7791B6-0CBF-4186-89FC-DA548D6DCBAF}">
      <dsp:nvSpPr>
        <dsp:cNvPr id="0" name=""/>
        <dsp:cNvSpPr/>
      </dsp:nvSpPr>
      <dsp:spPr>
        <a:xfrm>
          <a:off x="1334004" y="438802"/>
          <a:ext cx="2548429" cy="10811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Max documents per download: </a:t>
          </a:r>
          <a:r>
            <a:rPr lang="en-US" sz="1800" kern="1200" dirty="0">
              <a:solidFill>
                <a:srgbClr val="FF0000"/>
              </a:solidFill>
            </a:rPr>
            <a:t>200 articles</a:t>
          </a:r>
        </a:p>
      </dsp:txBody>
      <dsp:txXfrm>
        <a:off x="1334004" y="438802"/>
        <a:ext cx="2548429" cy="1081151"/>
      </dsp:txXfrm>
    </dsp:sp>
    <dsp:sp modelId="{875922FD-DC0A-4A17-A32F-4A34A46C6B22}">
      <dsp:nvSpPr>
        <dsp:cNvPr id="0" name=""/>
        <dsp:cNvSpPr/>
      </dsp:nvSpPr>
      <dsp:spPr>
        <a:xfrm>
          <a:off x="4326478" y="438802"/>
          <a:ext cx="1081151" cy="108115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F00A32-BF99-4368-8B0D-E766B6D4F7A9}">
      <dsp:nvSpPr>
        <dsp:cNvPr id="0" name=""/>
        <dsp:cNvSpPr/>
      </dsp:nvSpPr>
      <dsp:spPr>
        <a:xfrm>
          <a:off x="4553520" y="665844"/>
          <a:ext cx="627068" cy="62706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8E11B7-2109-4F56-B587-98BD79CCE2CF}">
      <dsp:nvSpPr>
        <dsp:cNvPr id="0" name=""/>
        <dsp:cNvSpPr/>
      </dsp:nvSpPr>
      <dsp:spPr>
        <a:xfrm>
          <a:off x="5639305" y="438802"/>
          <a:ext cx="2548429" cy="10811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Max documents per email: 100 articles (</a:t>
          </a:r>
          <a:r>
            <a:rPr lang="en-US" sz="1800" kern="1200" dirty="0">
              <a:solidFill>
                <a:srgbClr val="FF0000"/>
              </a:solidFill>
            </a:rPr>
            <a:t>suggest not more than 15 articles</a:t>
          </a:r>
          <a:r>
            <a:rPr lang="en-US" sz="1800" kern="1200" dirty="0"/>
            <a:t>)</a:t>
          </a:r>
        </a:p>
      </dsp:txBody>
      <dsp:txXfrm>
        <a:off x="5639305" y="438802"/>
        <a:ext cx="2548429" cy="1081151"/>
      </dsp:txXfrm>
    </dsp:sp>
    <dsp:sp modelId="{86303610-5A67-4BE0-BEAE-6B1BA4CD8601}">
      <dsp:nvSpPr>
        <dsp:cNvPr id="0" name=""/>
        <dsp:cNvSpPr/>
      </dsp:nvSpPr>
      <dsp:spPr>
        <a:xfrm>
          <a:off x="21177" y="2142586"/>
          <a:ext cx="1081151" cy="108115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7DD516-7E93-494C-BAC5-3826A1AE038D}">
      <dsp:nvSpPr>
        <dsp:cNvPr id="0" name=""/>
        <dsp:cNvSpPr/>
      </dsp:nvSpPr>
      <dsp:spPr>
        <a:xfrm>
          <a:off x="248219" y="2369628"/>
          <a:ext cx="627068" cy="62706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4EF73C-5505-4431-8AA4-1408892EEEC0}">
      <dsp:nvSpPr>
        <dsp:cNvPr id="0" name=""/>
        <dsp:cNvSpPr/>
      </dsp:nvSpPr>
      <dsp:spPr>
        <a:xfrm>
          <a:off x="1334004" y="2142586"/>
          <a:ext cx="2548429" cy="10811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Max documents per print: </a:t>
          </a:r>
          <a:r>
            <a:rPr lang="en-US" sz="1800" kern="1200" dirty="0">
              <a:solidFill>
                <a:srgbClr val="FF0000"/>
              </a:solidFill>
            </a:rPr>
            <a:t>100 articles</a:t>
          </a:r>
        </a:p>
      </dsp:txBody>
      <dsp:txXfrm>
        <a:off x="1334004" y="2142586"/>
        <a:ext cx="2548429" cy="1081151"/>
      </dsp:txXfrm>
    </dsp:sp>
    <dsp:sp modelId="{66F5EC7E-B60D-4E9F-8396-054A5547562A}">
      <dsp:nvSpPr>
        <dsp:cNvPr id="0" name=""/>
        <dsp:cNvSpPr/>
      </dsp:nvSpPr>
      <dsp:spPr>
        <a:xfrm>
          <a:off x="4326478" y="2142586"/>
          <a:ext cx="1081151" cy="108115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838201-195C-4DF6-9C9C-887E706E6123}">
      <dsp:nvSpPr>
        <dsp:cNvPr id="0" name=""/>
        <dsp:cNvSpPr/>
      </dsp:nvSpPr>
      <dsp:spPr>
        <a:xfrm>
          <a:off x="4553520" y="2369628"/>
          <a:ext cx="627068" cy="62706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005E9B-84B5-4395-9501-D667A9125BA7}">
      <dsp:nvSpPr>
        <dsp:cNvPr id="0" name=""/>
        <dsp:cNvSpPr/>
      </dsp:nvSpPr>
      <dsp:spPr>
        <a:xfrm>
          <a:off x="5639305" y="2142586"/>
          <a:ext cx="2548429" cy="10811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Max documents per add to my folder: </a:t>
          </a:r>
          <a:r>
            <a:rPr lang="en-US" sz="1800" kern="1200" dirty="0">
              <a:solidFill>
                <a:srgbClr val="FF0000"/>
              </a:solidFill>
            </a:rPr>
            <a:t>200 articles</a:t>
          </a:r>
        </a:p>
      </dsp:txBody>
      <dsp:txXfrm>
        <a:off x="5639305" y="2142586"/>
        <a:ext cx="2548429" cy="108115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0043C9-A434-43D5-A9C3-8AFE3F9F9C70}">
      <dsp:nvSpPr>
        <dsp:cNvPr id="0" name=""/>
        <dsp:cNvSpPr/>
      </dsp:nvSpPr>
      <dsp:spPr>
        <a:xfrm>
          <a:off x="0" y="1536192"/>
          <a:ext cx="1411310" cy="141131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3778AE-77CE-4729-8D29-6809B4E52A30}">
      <dsp:nvSpPr>
        <dsp:cNvPr id="0" name=""/>
        <dsp:cNvSpPr/>
      </dsp:nvSpPr>
      <dsp:spPr>
        <a:xfrm>
          <a:off x="288033" y="1754681"/>
          <a:ext cx="818560" cy="81856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FA6188-26AA-4945-94F6-7D98385F3A9C}">
      <dsp:nvSpPr>
        <dsp:cNvPr id="0" name=""/>
        <dsp:cNvSpPr/>
      </dsp:nvSpPr>
      <dsp:spPr>
        <a:xfrm>
          <a:off x="1584185" y="1603370"/>
          <a:ext cx="4546447" cy="1411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Offers access to more than 6,000 newspapers and magazines from more than 100 countries in 60+ languages</a:t>
          </a:r>
        </a:p>
      </dsp:txBody>
      <dsp:txXfrm>
        <a:off x="1584185" y="1603370"/>
        <a:ext cx="4546447" cy="1411310"/>
      </dsp:txXfrm>
    </dsp:sp>
    <dsp:sp modelId="{F73C0114-F8D4-4163-9EBC-F07A307CE82A}">
      <dsp:nvSpPr>
        <dsp:cNvPr id="0" name=""/>
        <dsp:cNvSpPr/>
      </dsp:nvSpPr>
      <dsp:spPr>
        <a:xfrm>
          <a:off x="6283401" y="1536192"/>
          <a:ext cx="1411310" cy="141131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F4A82E-9ECD-4114-9439-2254CA246E5E}">
      <dsp:nvSpPr>
        <dsp:cNvPr id="0" name=""/>
        <dsp:cNvSpPr/>
      </dsp:nvSpPr>
      <dsp:spPr>
        <a:xfrm>
          <a:off x="6662442" y="1832567"/>
          <a:ext cx="818560" cy="81856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B8A7BC-C523-4290-B545-FE4D0C85CCAF}">
      <dsp:nvSpPr>
        <dsp:cNvPr id="0" name=""/>
        <dsp:cNvSpPr/>
      </dsp:nvSpPr>
      <dsp:spPr>
        <a:xfrm>
          <a:off x="7997135" y="1536192"/>
          <a:ext cx="3326660" cy="1411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/>
            <a:t>Support multiple platforms, such as online, on mobile device, tablet or </a:t>
          </a:r>
          <a:r>
            <a:rPr lang="en-US" sz="2300" b="0" i="0" kern="1200" dirty="0" err="1"/>
            <a:t>eReader</a:t>
          </a:r>
          <a:endParaRPr lang="en-US" sz="2300" kern="1200" dirty="0"/>
        </a:p>
      </dsp:txBody>
      <dsp:txXfrm>
        <a:off x="7997135" y="1536192"/>
        <a:ext cx="3326660" cy="1411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1600" y="747713"/>
            <a:ext cx="6654800" cy="3743325"/>
          </a:xfrm>
          <a:ln/>
        </p:spPr>
      </p:sp>
      <p:sp>
        <p:nvSpPr>
          <p:cNvPr id="37891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HK" altLang="en-US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3789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1363" indent="-2841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1413" indent="-22701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598613" indent="-22701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5813" indent="-22701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134E5320-0C8B-4E1B-96B3-DB32DB14485C}" type="slidenum">
              <a:rPr lang="en-US" altLang="zh-TW" smtClean="0"/>
              <a:pPr>
                <a:spcBef>
                  <a:spcPct val="0"/>
                </a:spcBef>
              </a:pPr>
              <a:t>23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A39A0E-D0CF-463F-B40F-DFDF069D8BF3}" type="slidenum">
              <a:rPr lang="en-US" altLang="zh-TW" smtClean="0"/>
              <a:pPr>
                <a:defRPr/>
              </a:pPr>
              <a:t>40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739888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1600" y="747713"/>
            <a:ext cx="6654800" cy="3743325"/>
          </a:xfrm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1363" indent="-2841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1413" indent="-22701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598613" indent="-22701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5813" indent="-22701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CC36D224-EC9D-4513-ACD9-62C95D61E7F5}" type="slidenum">
              <a:rPr lang="en-US" altLang="zh-TW" smtClean="0"/>
              <a:pPr>
                <a:spcBef>
                  <a:spcPct val="0"/>
                </a:spcBef>
              </a:pPr>
              <a:t>44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7b3df5fc85_0_4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27b3df5fc85_0_4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3710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7b3df5fc85_0_4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27b3df5fc85_0_4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7668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1600" y="747713"/>
            <a:ext cx="6654800" cy="3743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A39A0E-D0CF-463F-B40F-DFDF069D8BF3}" type="slidenum">
              <a:rPr lang="en-US" altLang="zh-TW" smtClean="0"/>
              <a:pPr>
                <a:defRPr/>
              </a:pPr>
              <a:t>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76305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1600" y="747713"/>
            <a:ext cx="6654800" cy="3743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A39A0E-D0CF-463F-B40F-DFDF069D8BF3}" type="slidenum">
              <a:rPr lang="en-US" altLang="zh-TW" smtClean="0"/>
              <a:pPr>
                <a:defRPr/>
              </a:pPr>
              <a:t>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95993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a9469d1f40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a9469d1f40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72769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trump and china and la=</a:t>
            </a:r>
            <a:r>
              <a:rPr lang="en-US" dirty="0" err="1"/>
              <a:t>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A39A0E-D0CF-463F-B40F-DFDF069D8BF3}" type="slidenum">
              <a:rPr lang="en-US" altLang="zh-TW" smtClean="0"/>
              <a:pPr>
                <a:defRPr/>
              </a:pPr>
              <a:t>10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32290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01 Title">
  <p:cSld name="CUSTOM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278525" y="2721800"/>
            <a:ext cx="11634900" cy="5865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30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2"/>
              </a:buClr>
              <a:buSzPts val="20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278525" y="641475"/>
            <a:ext cx="11634900" cy="2080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ldrich"/>
              <a:buNone/>
              <a:defRPr sz="9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cxnSp>
        <p:nvCxnSpPr>
          <p:cNvPr id="14" name="Google Shape;14;p2"/>
          <p:cNvCxnSpPr/>
          <p:nvPr/>
        </p:nvCxnSpPr>
        <p:spPr>
          <a:xfrm>
            <a:off x="278525" y="577650"/>
            <a:ext cx="11634900" cy="0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Google Shape;15;p2"/>
          <p:cNvSpPr>
            <a:spLocks noGrp="1"/>
          </p:cNvSpPr>
          <p:nvPr>
            <p:ph type="pic" idx="2"/>
          </p:nvPr>
        </p:nvSpPr>
        <p:spPr>
          <a:xfrm>
            <a:off x="278525" y="3687450"/>
            <a:ext cx="11634900" cy="29301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6" name="Google Shape;16;p2"/>
          <p:cNvCxnSpPr/>
          <p:nvPr/>
        </p:nvCxnSpPr>
        <p:spPr>
          <a:xfrm>
            <a:off x="278525" y="3483475"/>
            <a:ext cx="11634900" cy="0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Google Shape;17;p2"/>
          <p:cNvSpPr txBox="1">
            <a:spLocks noGrp="1"/>
          </p:cNvSpPr>
          <p:nvPr>
            <p:ph type="subTitle" idx="3"/>
          </p:nvPr>
        </p:nvSpPr>
        <p:spPr>
          <a:xfrm>
            <a:off x="9199575" y="7225"/>
            <a:ext cx="2713800" cy="575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r" rtl="0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3pPr>
            <a:lvl4pPr lvl="3" algn="r" rtl="0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4pPr>
            <a:lvl5pPr lvl="4" algn="r" rtl="0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5pPr>
            <a:lvl6pPr lvl="5" algn="r" rtl="0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6pPr>
            <a:lvl7pPr lvl="6" algn="r" rtl="0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7pPr>
            <a:lvl8pPr lvl="7" algn="r" rtl="0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8pPr>
            <a:lvl9pPr lvl="8" algn="r" rtl="0">
              <a:spcBef>
                <a:spcPts val="2100"/>
              </a:spcBef>
              <a:spcAft>
                <a:spcPts val="210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4"/>
          </p:nvPr>
        </p:nvSpPr>
        <p:spPr>
          <a:xfrm>
            <a:off x="278525" y="2550"/>
            <a:ext cx="1772700" cy="575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03 Six columns">
  <p:cSld name="CUSTOM_2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Google Shape;28;p4"/>
          <p:cNvCxnSpPr/>
          <p:nvPr/>
        </p:nvCxnSpPr>
        <p:spPr>
          <a:xfrm>
            <a:off x="278550" y="6602125"/>
            <a:ext cx="11634900" cy="0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293400" y="1313675"/>
            <a:ext cx="11620200" cy="7635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4470425" y="3265162"/>
            <a:ext cx="3294600" cy="98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2"/>
          </p:nvPr>
        </p:nvSpPr>
        <p:spPr>
          <a:xfrm>
            <a:off x="8428350" y="3265161"/>
            <a:ext cx="3294600" cy="98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3"/>
          </p:nvPr>
        </p:nvSpPr>
        <p:spPr>
          <a:xfrm>
            <a:off x="8428350" y="5153816"/>
            <a:ext cx="3294600" cy="98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title" idx="4"/>
          </p:nvPr>
        </p:nvSpPr>
        <p:spPr>
          <a:xfrm>
            <a:off x="4470425" y="2569388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title" idx="5"/>
          </p:nvPr>
        </p:nvSpPr>
        <p:spPr>
          <a:xfrm>
            <a:off x="8428350" y="2569388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title" idx="6"/>
          </p:nvPr>
        </p:nvSpPr>
        <p:spPr>
          <a:xfrm>
            <a:off x="8428350" y="4458044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7"/>
          </p:nvPr>
        </p:nvSpPr>
        <p:spPr>
          <a:xfrm>
            <a:off x="4470425" y="5153811"/>
            <a:ext cx="3294600" cy="98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title" idx="8"/>
          </p:nvPr>
        </p:nvSpPr>
        <p:spPr>
          <a:xfrm>
            <a:off x="4470425" y="4458038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cxnSp>
        <p:nvCxnSpPr>
          <p:cNvPr id="38" name="Google Shape;38;p4"/>
          <p:cNvCxnSpPr/>
          <p:nvPr/>
        </p:nvCxnSpPr>
        <p:spPr>
          <a:xfrm>
            <a:off x="278550" y="887125"/>
            <a:ext cx="11634900" cy="0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" name="Google Shape;39;p4"/>
          <p:cNvSpPr txBox="1">
            <a:spLocks noGrp="1"/>
          </p:cNvSpPr>
          <p:nvPr>
            <p:ph type="subTitle" idx="9"/>
          </p:nvPr>
        </p:nvSpPr>
        <p:spPr>
          <a:xfrm>
            <a:off x="293400" y="311950"/>
            <a:ext cx="5322600" cy="575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subTitle" idx="13"/>
          </p:nvPr>
        </p:nvSpPr>
        <p:spPr>
          <a:xfrm>
            <a:off x="6590850" y="312025"/>
            <a:ext cx="5322600" cy="575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r" rtl="0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3pPr>
            <a:lvl4pPr lvl="3" algn="r" rtl="0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4pPr>
            <a:lvl5pPr lvl="4" algn="r" rtl="0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5pPr>
            <a:lvl6pPr lvl="5" algn="r" rtl="0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6pPr>
            <a:lvl7pPr lvl="6" algn="r" rtl="0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7pPr>
            <a:lvl8pPr lvl="7" algn="r" rtl="0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8pPr>
            <a:lvl9pPr lvl="8" algn="r" rtl="0">
              <a:spcBef>
                <a:spcPts val="2100"/>
              </a:spcBef>
              <a:spcAft>
                <a:spcPts val="210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"/>
          <p:cNvSpPr>
            <a:spLocks noGrp="1"/>
          </p:cNvSpPr>
          <p:nvPr>
            <p:ph type="pic" idx="14"/>
          </p:nvPr>
        </p:nvSpPr>
        <p:spPr>
          <a:xfrm>
            <a:off x="293500" y="2375250"/>
            <a:ext cx="3704100" cy="3959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04 Section Title">
  <p:cSld name="CUSTOM_3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 txBox="1">
            <a:spLocks noGrp="1"/>
          </p:cNvSpPr>
          <p:nvPr>
            <p:ph type="title"/>
          </p:nvPr>
        </p:nvSpPr>
        <p:spPr>
          <a:xfrm>
            <a:off x="293325" y="1544725"/>
            <a:ext cx="11620200" cy="3139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91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body" idx="1"/>
          </p:nvPr>
        </p:nvSpPr>
        <p:spPr>
          <a:xfrm>
            <a:off x="293325" y="4958375"/>
            <a:ext cx="11620200" cy="9645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cxnSp>
        <p:nvCxnSpPr>
          <p:cNvPr id="45" name="Google Shape;45;p5"/>
          <p:cNvCxnSpPr/>
          <p:nvPr/>
        </p:nvCxnSpPr>
        <p:spPr>
          <a:xfrm>
            <a:off x="278550" y="887125"/>
            <a:ext cx="11634900" cy="0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46;p5"/>
          <p:cNvSpPr txBox="1">
            <a:spLocks noGrp="1"/>
          </p:cNvSpPr>
          <p:nvPr>
            <p:ph type="subTitle" idx="2"/>
          </p:nvPr>
        </p:nvSpPr>
        <p:spPr>
          <a:xfrm>
            <a:off x="293400" y="311950"/>
            <a:ext cx="5322600" cy="575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3"/>
          </p:nvPr>
        </p:nvSpPr>
        <p:spPr>
          <a:xfrm>
            <a:off x="6590850" y="312025"/>
            <a:ext cx="5322600" cy="575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r" rtl="0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3pPr>
            <a:lvl4pPr lvl="3" algn="r" rtl="0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4pPr>
            <a:lvl5pPr lvl="4" algn="r" rtl="0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5pPr>
            <a:lvl6pPr lvl="5" algn="r" rtl="0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6pPr>
            <a:lvl7pPr lvl="6" algn="r" rtl="0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7pPr>
            <a:lvl8pPr lvl="7" algn="r" rtl="0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8pPr>
            <a:lvl9pPr lvl="8" algn="r" rtl="0">
              <a:spcBef>
                <a:spcPts val="2100"/>
              </a:spcBef>
              <a:spcAft>
                <a:spcPts val="2100"/>
              </a:spcAft>
              <a:buSzPts val="2000"/>
              <a:buNone/>
              <a:defRPr/>
            </a:lvl9pPr>
          </a:lstStyle>
          <a:p>
            <a:endParaRPr/>
          </a:p>
        </p:txBody>
      </p:sp>
      <p:cxnSp>
        <p:nvCxnSpPr>
          <p:cNvPr id="48" name="Google Shape;48;p5"/>
          <p:cNvCxnSpPr/>
          <p:nvPr/>
        </p:nvCxnSpPr>
        <p:spPr>
          <a:xfrm>
            <a:off x="278475" y="4669000"/>
            <a:ext cx="11634900" cy="0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08 Three columns">
  <p:cSld name="CUSTOM_8_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9"/>
          <p:cNvSpPr txBox="1">
            <a:spLocks noGrp="1"/>
          </p:cNvSpPr>
          <p:nvPr>
            <p:ph type="subTitle" idx="1"/>
          </p:nvPr>
        </p:nvSpPr>
        <p:spPr>
          <a:xfrm>
            <a:off x="928653" y="5108175"/>
            <a:ext cx="3233100" cy="60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subTitle" idx="2"/>
          </p:nvPr>
        </p:nvSpPr>
        <p:spPr>
          <a:xfrm>
            <a:off x="4483203" y="5108175"/>
            <a:ext cx="3233100" cy="60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subTitle" idx="3"/>
          </p:nvPr>
        </p:nvSpPr>
        <p:spPr>
          <a:xfrm>
            <a:off x="8037753" y="5108175"/>
            <a:ext cx="3232800" cy="60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76" name="Google Shape;76;p9"/>
          <p:cNvSpPr txBox="1">
            <a:spLocks noGrp="1"/>
          </p:cNvSpPr>
          <p:nvPr>
            <p:ph type="title"/>
          </p:nvPr>
        </p:nvSpPr>
        <p:spPr>
          <a:xfrm>
            <a:off x="293400" y="1088675"/>
            <a:ext cx="116202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7" name="Google Shape;77;p9"/>
          <p:cNvSpPr txBox="1">
            <a:spLocks noGrp="1"/>
          </p:cNvSpPr>
          <p:nvPr>
            <p:ph type="body" idx="4"/>
          </p:nvPr>
        </p:nvSpPr>
        <p:spPr>
          <a:xfrm>
            <a:off x="928650" y="5578628"/>
            <a:ext cx="32331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algn="ctr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78" name="Google Shape;78;p9"/>
          <p:cNvSpPr txBox="1">
            <a:spLocks noGrp="1"/>
          </p:cNvSpPr>
          <p:nvPr>
            <p:ph type="body" idx="5"/>
          </p:nvPr>
        </p:nvSpPr>
        <p:spPr>
          <a:xfrm>
            <a:off x="4483200" y="5580142"/>
            <a:ext cx="3233100" cy="76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algn="ctr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79" name="Google Shape;79;p9"/>
          <p:cNvSpPr txBox="1">
            <a:spLocks noGrp="1"/>
          </p:cNvSpPr>
          <p:nvPr>
            <p:ph type="body" idx="6"/>
          </p:nvPr>
        </p:nvSpPr>
        <p:spPr>
          <a:xfrm>
            <a:off x="8037750" y="5580142"/>
            <a:ext cx="3233100" cy="76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algn="ctr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cxnSp>
        <p:nvCxnSpPr>
          <p:cNvPr id="80" name="Google Shape;80;p9"/>
          <p:cNvCxnSpPr/>
          <p:nvPr/>
        </p:nvCxnSpPr>
        <p:spPr>
          <a:xfrm>
            <a:off x="278550" y="887125"/>
            <a:ext cx="11634900" cy="0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1" name="Google Shape;81;p9"/>
          <p:cNvSpPr txBox="1">
            <a:spLocks noGrp="1"/>
          </p:cNvSpPr>
          <p:nvPr>
            <p:ph type="subTitle" idx="7"/>
          </p:nvPr>
        </p:nvSpPr>
        <p:spPr>
          <a:xfrm>
            <a:off x="293400" y="311950"/>
            <a:ext cx="5322600" cy="575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9"/>
          <p:cNvSpPr txBox="1">
            <a:spLocks noGrp="1"/>
          </p:cNvSpPr>
          <p:nvPr>
            <p:ph type="subTitle" idx="8"/>
          </p:nvPr>
        </p:nvSpPr>
        <p:spPr>
          <a:xfrm>
            <a:off x="6590850" y="312025"/>
            <a:ext cx="5322600" cy="575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r" rtl="0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3pPr>
            <a:lvl4pPr lvl="3" algn="r" rtl="0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4pPr>
            <a:lvl5pPr lvl="4" algn="r" rtl="0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5pPr>
            <a:lvl6pPr lvl="5" algn="r" rtl="0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6pPr>
            <a:lvl7pPr lvl="6" algn="r" rtl="0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7pPr>
            <a:lvl8pPr lvl="7" algn="r" rtl="0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8pPr>
            <a:lvl9pPr lvl="8" algn="r" rtl="0">
              <a:spcBef>
                <a:spcPts val="2100"/>
              </a:spcBef>
              <a:spcAft>
                <a:spcPts val="2100"/>
              </a:spcAft>
              <a:buSzPts val="2000"/>
              <a:buNone/>
              <a:defRPr/>
            </a:lvl9pPr>
          </a:lstStyle>
          <a:p>
            <a:endParaRPr/>
          </a:p>
        </p:txBody>
      </p:sp>
      <p:cxnSp>
        <p:nvCxnSpPr>
          <p:cNvPr id="83" name="Google Shape;83;p9"/>
          <p:cNvCxnSpPr/>
          <p:nvPr/>
        </p:nvCxnSpPr>
        <p:spPr>
          <a:xfrm>
            <a:off x="278550" y="6602125"/>
            <a:ext cx="11634900" cy="0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289421-A589-F9AB-15E9-80D9C0354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25E3D9-852E-4910-A263-268BD92FFB98}" type="datetime1">
              <a:rPr lang="zh-TW" altLang="en-US" smtClean="0"/>
              <a:pPr>
                <a:defRPr/>
              </a:pPr>
              <a:t>2026/1/23</a:t>
            </a:fld>
            <a:endParaRPr lang="en-US" altLang="zh-TW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DDE8F8-9B68-76E3-D84A-B52240AEE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DEC36D-C1D5-B70D-4FE6-690CF552F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A0FBB-3036-4EE7-A1DD-F6201E04F960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69741760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1542033" y="1787200"/>
            <a:ext cx="56428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1542033" y="2794800"/>
            <a:ext cx="5642800" cy="26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67">
                <a:solidFill>
                  <a:schemeClr val="accent2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p7"/>
          <p:cNvSpPr/>
          <p:nvPr/>
        </p:nvSpPr>
        <p:spPr>
          <a:xfrm>
            <a:off x="8976167" y="0"/>
            <a:ext cx="1621600" cy="3428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7"/>
          <p:cNvSpPr/>
          <p:nvPr/>
        </p:nvSpPr>
        <p:spPr>
          <a:xfrm>
            <a:off x="10601767" y="3429000"/>
            <a:ext cx="1621600" cy="342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2956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BFA3A-48B4-D159-70AD-D88691491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4CAE7-C42B-2390-32D6-9E58C2C545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0AD526-EB44-C5C6-20DF-8066AE61F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4551D8-3CD7-4F89-9A5A-94D17A73C489}" type="datetime1">
              <a:rPr lang="zh-TW" altLang="en-US" smtClean="0"/>
              <a:pPr>
                <a:defRPr/>
              </a:pPr>
              <a:t>2026/1/23</a:t>
            </a:fld>
            <a:endParaRPr lang="en-US" altLang="zh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4E8A0-D01D-C4E4-6729-1F9DAECBA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F890E4-5C11-5814-EB63-4A006D588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8A846B-933D-461A-97AC-879414EB1065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94863424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D6F91-AE55-7E91-B062-CF9D82FE6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EE0F3E-CF15-C7F7-81C7-BA96F6730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5B9B0B-B361-419E-B377-728DF0FDEC7E}" type="datetime1">
              <a:rPr lang="zh-TW" altLang="en-US" smtClean="0"/>
              <a:pPr>
                <a:defRPr/>
              </a:pPr>
              <a:t>2026/1/23</a:t>
            </a:fld>
            <a:endParaRPr lang="en-US" altLang="zh-TW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4FD06D-78BF-4E9B-94E9-6DCAFCF07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E01C14-E0F1-3200-5171-982127A5E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294E57-E4A1-4987-9C52-76217A12B22D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54592550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4D39-A532-4CDD-8C1B-D57980B84C00}" type="datetime1">
              <a:rPr lang="en-US" smtClean="0"/>
              <a:t>23/1/2026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127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1">
            <a:alphaModFix amt="45000"/>
          </a:blip>
          <a:stretch>
            <a:fillRect/>
          </a:stretch>
        </p:blipFill>
        <p:spPr>
          <a:xfrm rot="5400000">
            <a:off x="2661276" y="-2661275"/>
            <a:ext cx="6866450" cy="121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ewsreader SemiBold"/>
              <a:buNone/>
              <a:defRPr sz="4000">
                <a:solidFill>
                  <a:schemeClr val="dk1"/>
                </a:solidFill>
                <a:latin typeface="Newsreader SemiBold"/>
                <a:ea typeface="Newsreader SemiBold"/>
                <a:cs typeface="Newsreader SemiBold"/>
                <a:sym typeface="Newsread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ewsreader SemiBold"/>
              <a:buNone/>
              <a:defRPr sz="4000">
                <a:solidFill>
                  <a:schemeClr val="dk1"/>
                </a:solidFill>
                <a:latin typeface="Newsreader SemiBold"/>
                <a:ea typeface="Newsreader SemiBold"/>
                <a:cs typeface="Newsreader SemiBold"/>
                <a:sym typeface="Newsreader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ewsreader SemiBold"/>
              <a:buNone/>
              <a:defRPr sz="4000">
                <a:solidFill>
                  <a:schemeClr val="dk1"/>
                </a:solidFill>
                <a:latin typeface="Newsreader SemiBold"/>
                <a:ea typeface="Newsreader SemiBold"/>
                <a:cs typeface="Newsreader SemiBold"/>
                <a:sym typeface="Newsreader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ewsreader SemiBold"/>
              <a:buNone/>
              <a:defRPr sz="4000">
                <a:solidFill>
                  <a:schemeClr val="dk1"/>
                </a:solidFill>
                <a:latin typeface="Newsreader SemiBold"/>
                <a:ea typeface="Newsreader SemiBold"/>
                <a:cs typeface="Newsreader SemiBold"/>
                <a:sym typeface="Newsreader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ewsreader SemiBold"/>
              <a:buNone/>
              <a:defRPr sz="4000">
                <a:solidFill>
                  <a:schemeClr val="dk1"/>
                </a:solidFill>
                <a:latin typeface="Newsreader SemiBold"/>
                <a:ea typeface="Newsreader SemiBold"/>
                <a:cs typeface="Newsreader SemiBold"/>
                <a:sym typeface="Newsreader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ewsreader SemiBold"/>
              <a:buNone/>
              <a:defRPr sz="4000">
                <a:solidFill>
                  <a:schemeClr val="dk1"/>
                </a:solidFill>
                <a:latin typeface="Newsreader SemiBold"/>
                <a:ea typeface="Newsreader SemiBold"/>
                <a:cs typeface="Newsreader SemiBold"/>
                <a:sym typeface="Newsreader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ewsreader SemiBold"/>
              <a:buNone/>
              <a:defRPr sz="4000">
                <a:solidFill>
                  <a:schemeClr val="dk1"/>
                </a:solidFill>
                <a:latin typeface="Newsreader SemiBold"/>
                <a:ea typeface="Newsreader SemiBold"/>
                <a:cs typeface="Newsreader SemiBold"/>
                <a:sym typeface="Newsreader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ewsreader SemiBold"/>
              <a:buNone/>
              <a:defRPr sz="4000">
                <a:solidFill>
                  <a:schemeClr val="dk1"/>
                </a:solidFill>
                <a:latin typeface="Newsreader SemiBold"/>
                <a:ea typeface="Newsreader SemiBold"/>
                <a:cs typeface="Newsreader SemiBold"/>
                <a:sym typeface="Newsreader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ewsreader SemiBold"/>
              <a:buNone/>
              <a:defRPr sz="4000">
                <a:solidFill>
                  <a:schemeClr val="dk1"/>
                </a:solidFill>
                <a:latin typeface="Newsreader SemiBold"/>
                <a:ea typeface="Newsreader SemiBold"/>
                <a:cs typeface="Newsreader SemiBold"/>
                <a:sym typeface="Newsreader SemiBol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ewsreader"/>
              <a:buChar char="●"/>
              <a:defRPr sz="2000">
                <a:solidFill>
                  <a:schemeClr val="dk2"/>
                </a:solidFill>
                <a:latin typeface="Newsreader"/>
                <a:ea typeface="Newsreader"/>
                <a:cs typeface="Newsreader"/>
                <a:sym typeface="Newsreader"/>
              </a:defRPr>
            </a:lvl1pPr>
            <a:lvl2pPr marL="914400" lvl="1" indent="-3556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ewsreader"/>
              <a:buChar char="○"/>
              <a:defRPr sz="2000">
                <a:solidFill>
                  <a:schemeClr val="dk2"/>
                </a:solidFill>
                <a:latin typeface="Newsreader"/>
                <a:ea typeface="Newsreader"/>
                <a:cs typeface="Newsreader"/>
                <a:sym typeface="Newsreader"/>
              </a:defRPr>
            </a:lvl2pPr>
            <a:lvl3pPr marL="1371600" lvl="2" indent="-3556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ewsreader"/>
              <a:buChar char="■"/>
              <a:defRPr sz="2000">
                <a:solidFill>
                  <a:schemeClr val="dk2"/>
                </a:solidFill>
                <a:latin typeface="Newsreader"/>
                <a:ea typeface="Newsreader"/>
                <a:cs typeface="Newsreader"/>
                <a:sym typeface="Newsreader"/>
              </a:defRPr>
            </a:lvl3pPr>
            <a:lvl4pPr marL="1828800" lvl="3" indent="-3556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ewsreader"/>
              <a:buChar char="●"/>
              <a:defRPr sz="2000">
                <a:solidFill>
                  <a:schemeClr val="dk2"/>
                </a:solidFill>
                <a:latin typeface="Newsreader"/>
                <a:ea typeface="Newsreader"/>
                <a:cs typeface="Newsreader"/>
                <a:sym typeface="Newsreader"/>
              </a:defRPr>
            </a:lvl4pPr>
            <a:lvl5pPr marL="2286000" lvl="4" indent="-3556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ewsreader"/>
              <a:buChar char="○"/>
              <a:defRPr sz="2000">
                <a:solidFill>
                  <a:schemeClr val="dk2"/>
                </a:solidFill>
                <a:latin typeface="Newsreader"/>
                <a:ea typeface="Newsreader"/>
                <a:cs typeface="Newsreader"/>
                <a:sym typeface="Newsreader"/>
              </a:defRPr>
            </a:lvl5pPr>
            <a:lvl6pPr marL="2743200" lvl="5" indent="-3556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ewsreader"/>
              <a:buChar char="■"/>
              <a:defRPr sz="2000">
                <a:solidFill>
                  <a:schemeClr val="dk2"/>
                </a:solidFill>
                <a:latin typeface="Newsreader"/>
                <a:ea typeface="Newsreader"/>
                <a:cs typeface="Newsreader"/>
                <a:sym typeface="Newsreader"/>
              </a:defRPr>
            </a:lvl6pPr>
            <a:lvl7pPr marL="3200400" lvl="6" indent="-3556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ewsreader"/>
              <a:buChar char="●"/>
              <a:defRPr sz="2000">
                <a:solidFill>
                  <a:schemeClr val="dk2"/>
                </a:solidFill>
                <a:latin typeface="Newsreader"/>
                <a:ea typeface="Newsreader"/>
                <a:cs typeface="Newsreader"/>
                <a:sym typeface="Newsreader"/>
              </a:defRPr>
            </a:lvl7pPr>
            <a:lvl8pPr marL="3657600" lvl="7" indent="-3556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ewsreader"/>
              <a:buChar char="○"/>
              <a:defRPr sz="2000">
                <a:solidFill>
                  <a:schemeClr val="dk2"/>
                </a:solidFill>
                <a:latin typeface="Newsreader"/>
                <a:ea typeface="Newsreader"/>
                <a:cs typeface="Newsreader"/>
                <a:sym typeface="Newsreader"/>
              </a:defRPr>
            </a:lvl8pPr>
            <a:lvl9pPr marL="4114800" lvl="8" indent="-35560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2000"/>
              <a:buFont typeface="Newsreader"/>
              <a:buChar char="■"/>
              <a:defRPr sz="2000">
                <a:solidFill>
                  <a:schemeClr val="dk2"/>
                </a:solidFill>
                <a:latin typeface="Newsreader"/>
                <a:ea typeface="Newsreader"/>
                <a:cs typeface="Newsreader"/>
                <a:sym typeface="Newsreader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" name="Google Shape;10;p1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5" r:id="rId4"/>
    <p:sldLayoutId id="2147483664" r:id="rId5"/>
    <p:sldLayoutId id="2147483665" r:id="rId6"/>
    <p:sldLayoutId id="2147483666" r:id="rId7"/>
    <p:sldLayoutId id="2147483667" r:id="rId8"/>
    <p:sldLayoutId id="214748366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b.eduhk.hk/permalink/record/alma99100110397970341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lib.eduhk.hk/permalink/record/alma991004696219703410" TargetMode="Externa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55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mis.hkpl.gov.hk/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s://app.lib.eduhk.hk/zoom" TargetMode="External"/><Relationship Id="rId3" Type="http://schemas.openxmlformats.org/officeDocument/2006/relationships/image" Target="../media/image72.png"/><Relationship Id="rId7" Type="http://schemas.openxmlformats.org/officeDocument/2006/relationships/hyperlink" Target="mailto:libinfo@eduhk.hk" TargetMode="Externa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5.png"/><Relationship Id="rId11" Type="http://schemas.openxmlformats.org/officeDocument/2006/relationships/image" Target="../media/image77.jpeg"/><Relationship Id="rId5" Type="http://schemas.openxmlformats.org/officeDocument/2006/relationships/image" Target="../media/image74.png"/><Relationship Id="rId10" Type="http://schemas.microsoft.com/office/2007/relationships/hdphoto" Target="../media/hdphoto2.wdp"/><Relationship Id="rId4" Type="http://schemas.openxmlformats.org/officeDocument/2006/relationships/image" Target="../media/image73.png"/><Relationship Id="rId9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7"/>
          <p:cNvSpPr txBox="1">
            <a:spLocks noGrp="1"/>
          </p:cNvSpPr>
          <p:nvPr>
            <p:ph type="title"/>
          </p:nvPr>
        </p:nvSpPr>
        <p:spPr>
          <a:xfrm>
            <a:off x="278525" y="641475"/>
            <a:ext cx="11634900" cy="2080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HOW TO FIND RELIABLE NEWS SOURCES FOR RESEARCH</a:t>
            </a:r>
          </a:p>
        </p:txBody>
      </p:sp>
      <p:pic>
        <p:nvPicPr>
          <p:cNvPr id="164" name="Google Shape;164;p1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2702" b="26779"/>
          <a:stretch/>
        </p:blipFill>
        <p:spPr>
          <a:xfrm>
            <a:off x="278525" y="2817091"/>
            <a:ext cx="11634898" cy="3800459"/>
          </a:xfrm>
          <a:prstGeom prst="rect">
            <a:avLst/>
          </a:prstGeom>
        </p:spPr>
      </p:pic>
      <p:sp>
        <p:nvSpPr>
          <p:cNvPr id="165" name="Google Shape;165;p17"/>
          <p:cNvSpPr txBox="1">
            <a:spLocks noGrp="1"/>
          </p:cNvSpPr>
          <p:nvPr>
            <p:ph type="subTitle" idx="3"/>
          </p:nvPr>
        </p:nvSpPr>
        <p:spPr>
          <a:xfrm>
            <a:off x="207390" y="0"/>
            <a:ext cx="4383464" cy="575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dirty="0"/>
              <a:t>Research and Learning Support</a:t>
            </a:r>
            <a:r>
              <a:rPr lang="zh-TW" altLang="en-US" dirty="0"/>
              <a:t> </a:t>
            </a:r>
            <a:r>
              <a:rPr lang="en-US" altLang="zh-TW" dirty="0"/>
              <a:t>Unit, Library </a:t>
            </a:r>
            <a:endParaRPr lang="en-US" dirty="0"/>
          </a:p>
        </p:txBody>
      </p:sp>
      <p:sp>
        <p:nvSpPr>
          <p:cNvPr id="166" name="Google Shape;166;p17"/>
          <p:cNvSpPr txBox="1">
            <a:spLocks noGrp="1"/>
          </p:cNvSpPr>
          <p:nvPr>
            <p:ph type="subTitle" idx="4"/>
          </p:nvPr>
        </p:nvSpPr>
        <p:spPr>
          <a:xfrm>
            <a:off x="9926425" y="91982"/>
            <a:ext cx="2098962" cy="575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dirty="0"/>
              <a:t>30 November 2025</a:t>
            </a:r>
            <a:endParaRPr dirty="0"/>
          </a:p>
        </p:txBody>
      </p:sp>
      <p:pic>
        <p:nvPicPr>
          <p:cNvPr id="1026" name="Picture 2" descr="EdUHK Library">
            <a:extLst>
              <a:ext uri="{FF2B5EF4-FFF2-40B4-BE49-F238E27FC236}">
                <a16:creationId xmlns:a16="http://schemas.microsoft.com/office/drawing/2014/main" id="{7BF7EBBC-A03A-E9F2-FFA1-C47676F81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ghtScreen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337" y="114301"/>
            <a:ext cx="1778499" cy="39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146A47B-D23A-1A74-8BAE-B5A6018C762D}"/>
              </a:ext>
            </a:extLst>
          </p:cNvPr>
          <p:cNvCxnSpPr>
            <a:cxnSpLocks/>
          </p:cNvCxnSpPr>
          <p:nvPr/>
        </p:nvCxnSpPr>
        <p:spPr>
          <a:xfrm>
            <a:off x="314037" y="609600"/>
            <a:ext cx="1162858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014227"/>
            <a:ext cx="7619352" cy="55956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6627" name="Rectangle 2"/>
          <p:cNvSpPr txBox="1">
            <a:spLocks noChangeArrowheads="1"/>
          </p:cNvSpPr>
          <p:nvPr/>
        </p:nvSpPr>
        <p:spPr bwMode="auto">
          <a:xfrm>
            <a:off x="2581819" y="259161"/>
            <a:ext cx="6985000" cy="50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2000" dirty="0">
                <a:solidFill>
                  <a:srgbClr val="FF0000"/>
                </a:solidFill>
                <a:latin typeface="Newsreader SemiBold" panose="02020500000000000000" charset="0"/>
                <a:ea typeface="新細明體" panose="02020500000000000000" pitchFamily="18" charset="-120"/>
                <a:cs typeface="Microsoft Sans Serif" panose="020B0604020202020204" pitchFamily="34" charset="0"/>
              </a:rPr>
              <a:t>Basic Search Commands</a:t>
            </a:r>
            <a:r>
              <a:rPr kumimoji="0" lang="en-US" altLang="zh-TW" sz="2000" dirty="0">
                <a:latin typeface="Newsreader SemiBold" panose="02020500000000000000" charset="0"/>
                <a:ea typeface="新細明體" panose="02020500000000000000" pitchFamily="18" charset="-120"/>
                <a:cs typeface="Microsoft Sans Serif" panose="020B0604020202020204" pitchFamily="34" charset="0"/>
              </a:rPr>
              <a:t>: Words in a Specific field</a:t>
            </a:r>
          </a:p>
        </p:txBody>
      </p:sp>
      <p:sp>
        <p:nvSpPr>
          <p:cNvPr id="25604" name="Rectangle 9"/>
          <p:cNvSpPr>
            <a:spLocks noChangeArrowheads="1"/>
          </p:cNvSpPr>
          <p:nvPr/>
        </p:nvSpPr>
        <p:spPr bwMode="auto">
          <a:xfrm>
            <a:off x="3898631" y="1786988"/>
            <a:ext cx="1621304" cy="201852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Newsreader SemiBold" panose="02020500000000000000" charset="0"/>
              <a:ea typeface="新細明體" panose="02020500000000000000" pitchFamily="18" charset="-120"/>
            </a:endParaRPr>
          </a:p>
        </p:txBody>
      </p:sp>
      <p:sp>
        <p:nvSpPr>
          <p:cNvPr id="9" name="AutoShape 16"/>
          <p:cNvSpPr>
            <a:spLocks/>
          </p:cNvSpPr>
          <p:nvPr/>
        </p:nvSpPr>
        <p:spPr bwMode="auto">
          <a:xfrm>
            <a:off x="6444263" y="1709253"/>
            <a:ext cx="3384376" cy="559173"/>
          </a:xfrm>
          <a:prstGeom prst="borderCallout2">
            <a:avLst>
              <a:gd name="adj1" fmla="val 12056"/>
              <a:gd name="adj2" fmla="val -60"/>
              <a:gd name="adj3" fmla="val 28482"/>
              <a:gd name="adj4" fmla="val -10651"/>
              <a:gd name="adj5" fmla="val 34100"/>
              <a:gd name="adj6" fmla="val -23599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 type="stealth" w="med" len="med"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 dirty="0">
                <a:latin typeface="Newsreader SemiBold" panose="02020500000000000000" charset="0"/>
                <a:ea typeface="新細明體" panose="02020500000000000000" pitchFamily="18" charset="-120"/>
              </a:rPr>
              <a:t>Search Boolean operator or commands</a:t>
            </a:r>
            <a:br>
              <a:rPr lang="en-US" altLang="zh-TW" sz="1400" dirty="0">
                <a:latin typeface="Newsreader SemiBold" panose="02020500000000000000" charset="0"/>
                <a:ea typeface="新細明體" panose="02020500000000000000" pitchFamily="18" charset="-120"/>
              </a:rPr>
            </a:br>
            <a:r>
              <a:rPr lang="en-US" altLang="zh-TW" sz="1400" dirty="0">
                <a:latin typeface="Newsreader SemiBold" panose="02020500000000000000" charset="0"/>
                <a:ea typeface="新細明體" panose="02020500000000000000" pitchFamily="18" charset="-120"/>
              </a:rPr>
              <a:t>e.g. and, or, la, </a:t>
            </a:r>
          </a:p>
        </p:txBody>
      </p:sp>
      <p:sp>
        <p:nvSpPr>
          <p:cNvPr id="26630" name="投影片編號版面配置區 1"/>
          <p:cNvSpPr txBox="1">
            <a:spLocks/>
          </p:cNvSpPr>
          <p:nvPr/>
        </p:nvSpPr>
        <p:spPr bwMode="auto">
          <a:xfrm>
            <a:off x="8472488" y="65087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1C00F51-F577-47D4-B481-59E4EB6856AE}" type="slidenum">
              <a:rPr lang="en-US" altLang="zh-TW" sz="1200">
                <a:solidFill>
                  <a:srgbClr val="898989"/>
                </a:solidFill>
                <a:latin typeface="Newsreader SemiBold" panose="02020500000000000000" charset="0"/>
                <a:ea typeface="新細明體" panose="02020500000000000000" pitchFamily="18" charset="-12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en-US" altLang="zh-TW" sz="1200">
              <a:solidFill>
                <a:srgbClr val="898989"/>
              </a:solidFill>
              <a:latin typeface="Newsreader SemiBold" panose="02020500000000000000" charset="0"/>
              <a:ea typeface="新細明體" panose="02020500000000000000" pitchFamily="18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3713" y="2961355"/>
            <a:ext cx="970921" cy="13152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E8E9B9-434F-465B-8190-6FB83B74D5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6185" y="2561875"/>
            <a:ext cx="2329241" cy="2114178"/>
          </a:xfrm>
          <a:prstGeom prst="rect">
            <a:avLst/>
          </a:prstGeom>
        </p:spPr>
      </p:pic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5F4DB378-386C-4783-89BC-EDBD869D7C73}"/>
              </a:ext>
            </a:extLst>
          </p:cNvPr>
          <p:cNvCxnSpPr>
            <a:cxnSpLocks/>
          </p:cNvCxnSpPr>
          <p:nvPr/>
        </p:nvCxnSpPr>
        <p:spPr>
          <a:xfrm rot="16200000" flipV="1">
            <a:off x="2839730" y="2310023"/>
            <a:ext cx="247845" cy="21602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FE00336A-438E-4F70-B6D5-B5194A7E96E6}"/>
              </a:ext>
            </a:extLst>
          </p:cNvPr>
          <p:cNvSpPr/>
          <p:nvPr/>
        </p:nvSpPr>
        <p:spPr>
          <a:xfrm>
            <a:off x="8256240" y="908720"/>
            <a:ext cx="1440160" cy="5365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ewsreader SemiBold" panose="02020500000000000000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 animBg="1"/>
      <p:bldP spid="9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175" y="754062"/>
            <a:ext cx="8375650" cy="61039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7651" name="Rectangle 2"/>
          <p:cNvSpPr txBox="1">
            <a:spLocks noChangeArrowheads="1"/>
          </p:cNvSpPr>
          <p:nvPr/>
        </p:nvSpPr>
        <p:spPr bwMode="auto">
          <a:xfrm>
            <a:off x="1631950" y="115889"/>
            <a:ext cx="8928100" cy="50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2000" dirty="0">
                <a:latin typeface="Newsreader SemiBold" panose="02020500000000000000" charset="0"/>
                <a:ea typeface="新細明體" panose="02020500000000000000" pitchFamily="18" charset="-120"/>
                <a:cs typeface="Microsoft Sans Serif" panose="020B0604020202020204" pitchFamily="34" charset="0"/>
              </a:rPr>
              <a:t>Free Text Search, e.g. </a:t>
            </a:r>
            <a:r>
              <a:rPr kumimoji="0" lang="en-US" altLang="zh-TW" sz="2000" dirty="0">
                <a:solidFill>
                  <a:srgbClr val="FF0000"/>
                </a:solidFill>
                <a:latin typeface="Newsreader SemiBold" panose="02020500000000000000" charset="0"/>
                <a:ea typeface="新細明體" panose="02020500000000000000" pitchFamily="18" charset="-120"/>
                <a:cs typeface="Microsoft Sans Serif" panose="020B0604020202020204" pitchFamily="34" charset="0"/>
              </a:rPr>
              <a:t>“health care reform” + latest year + Greater China</a:t>
            </a:r>
          </a:p>
        </p:txBody>
      </p:sp>
      <p:sp>
        <p:nvSpPr>
          <p:cNvPr id="27653" name="Rectangle 9"/>
          <p:cNvSpPr>
            <a:spLocks noChangeArrowheads="1"/>
          </p:cNvSpPr>
          <p:nvPr/>
        </p:nvSpPr>
        <p:spPr bwMode="auto">
          <a:xfrm>
            <a:off x="3359696" y="2924945"/>
            <a:ext cx="1190079" cy="1728019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Newsreader SemiBold" panose="02020500000000000000" charset="0"/>
              <a:ea typeface="新細明體" panose="02020500000000000000" pitchFamily="18" charset="-120"/>
            </a:endParaRPr>
          </a:p>
        </p:txBody>
      </p:sp>
      <p:sp>
        <p:nvSpPr>
          <p:cNvPr id="8" name="AutoShape 16"/>
          <p:cNvSpPr>
            <a:spLocks/>
          </p:cNvSpPr>
          <p:nvPr/>
        </p:nvSpPr>
        <p:spPr bwMode="auto">
          <a:xfrm>
            <a:off x="4871865" y="3140968"/>
            <a:ext cx="2808287" cy="503238"/>
          </a:xfrm>
          <a:prstGeom prst="borderCallout2">
            <a:avLst>
              <a:gd name="adj1" fmla="val 99120"/>
              <a:gd name="adj2" fmla="val 34199"/>
              <a:gd name="adj3" fmla="val 166167"/>
              <a:gd name="adj4" fmla="val 23870"/>
              <a:gd name="adj5" fmla="val 159222"/>
              <a:gd name="adj6" fmla="val -11382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 type="stealth" w="med" len="med"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 dirty="0">
                <a:latin typeface="Newsreader SemiBold" panose="02020500000000000000" charset="0"/>
                <a:ea typeface="新細明體" panose="02020500000000000000" pitchFamily="18" charset="-120"/>
              </a:rPr>
              <a:t>Click the arrow to expand the menu from each category</a:t>
            </a:r>
          </a:p>
        </p:txBody>
      </p:sp>
      <p:sp>
        <p:nvSpPr>
          <p:cNvPr id="27657" name="投影片編號版面配置區 1"/>
          <p:cNvSpPr txBox="1">
            <a:spLocks/>
          </p:cNvSpPr>
          <p:nvPr/>
        </p:nvSpPr>
        <p:spPr bwMode="auto">
          <a:xfrm>
            <a:off x="8472488" y="65087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9EBD3AA-7F8F-4B4B-BCE2-FCAA7EC9B002}" type="slidenum">
              <a:rPr lang="en-US" altLang="zh-TW" sz="1200">
                <a:solidFill>
                  <a:srgbClr val="898989"/>
                </a:solidFill>
                <a:latin typeface="Newsreader SemiBold" panose="02020500000000000000" charset="0"/>
                <a:ea typeface="新細明體" panose="02020500000000000000" pitchFamily="18" charset="-12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11</a:t>
            </a:fld>
            <a:endParaRPr lang="en-US" altLang="zh-TW" sz="1200">
              <a:solidFill>
                <a:srgbClr val="898989"/>
              </a:solidFill>
              <a:latin typeface="Newsreader SemiBold" panose="02020500000000000000" charset="0"/>
              <a:ea typeface="新細明體" panose="02020500000000000000" pitchFamily="18" charset="-120"/>
            </a:endParaRPr>
          </a:p>
        </p:txBody>
      </p:sp>
      <p:sp>
        <p:nvSpPr>
          <p:cNvPr id="27658" name="Rectangle 9"/>
          <p:cNvSpPr>
            <a:spLocks noChangeArrowheads="1"/>
          </p:cNvSpPr>
          <p:nvPr/>
        </p:nvSpPr>
        <p:spPr bwMode="auto">
          <a:xfrm>
            <a:off x="2103438" y="2050877"/>
            <a:ext cx="680194" cy="206946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Newsreader SemiBold" panose="02020500000000000000" charset="0"/>
              <a:ea typeface="新細明體" panose="02020500000000000000" pitchFamily="18" charset="-12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08176" y="2276260"/>
            <a:ext cx="1311275" cy="287338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tx1"/>
                </a:solidFill>
                <a:latin typeface="Newsreader SemiBold" panose="02020500000000000000" charset="0"/>
              </a:rPr>
              <a:t>More search tips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7665" y="1267222"/>
            <a:ext cx="1809750" cy="2247900"/>
          </a:xfrm>
          <a:prstGeom prst="rect">
            <a:avLst/>
          </a:prstGeom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9663751" y="1042988"/>
            <a:ext cx="423665" cy="22423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Newsreader SemiBold" panose="02020500000000000000" charset="0"/>
              <a:ea typeface="新細明體" panose="02020500000000000000" pitchFamily="18" charset="-120"/>
            </a:endParaRPr>
          </a:p>
        </p:txBody>
      </p:sp>
      <p:sp>
        <p:nvSpPr>
          <p:cNvPr id="15" name="AutoShape 16"/>
          <p:cNvSpPr>
            <a:spLocks/>
          </p:cNvSpPr>
          <p:nvPr/>
        </p:nvSpPr>
        <p:spPr bwMode="auto">
          <a:xfrm>
            <a:off x="6505052" y="1811314"/>
            <a:ext cx="1450351" cy="393551"/>
          </a:xfrm>
          <a:prstGeom prst="borderCallout2">
            <a:avLst>
              <a:gd name="adj1" fmla="val 101027"/>
              <a:gd name="adj2" fmla="val 51783"/>
              <a:gd name="adj3" fmla="val 141368"/>
              <a:gd name="adj4" fmla="val 89518"/>
              <a:gd name="adj5" fmla="val 63842"/>
              <a:gd name="adj6" fmla="val 136326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 type="stealth" w="med" len="med"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 dirty="0">
                <a:latin typeface="Newsreader SemiBold" panose="02020500000000000000" charset="0"/>
                <a:ea typeface="新細明體" panose="02020500000000000000" pitchFamily="18" charset="-120"/>
              </a:rPr>
              <a:t>See next slide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7AB55C-3E17-4915-8F00-9ED6D355BF15}" type="slidenum">
              <a:rPr lang="en-US" altLang="zh-TW" smtClean="0">
                <a:latin typeface="Newsreader SemiBold" panose="02020500000000000000" charset="0"/>
              </a:rPr>
              <a:pPr>
                <a:defRPr/>
              </a:pPr>
              <a:t>12</a:t>
            </a:fld>
            <a:endParaRPr lang="en-US" altLang="zh-TW">
              <a:latin typeface="Newsreader SemiBold" panose="02020500000000000000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581819" y="259161"/>
            <a:ext cx="6985000" cy="10301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2000" dirty="0">
                <a:solidFill>
                  <a:srgbClr val="FF0000"/>
                </a:solidFill>
                <a:latin typeface="Newsreader SemiBold" panose="02020500000000000000" charset="0"/>
                <a:ea typeface="新細明體" panose="02020500000000000000" pitchFamily="18" charset="-120"/>
                <a:cs typeface="Microsoft Sans Serif" panose="020B0604020202020204" pitchFamily="34" charset="0"/>
              </a:rPr>
              <a:t>Suggested Reading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1600" dirty="0">
                <a:latin typeface="Newsreader SemiBold" panose="02020500000000000000" charset="0"/>
                <a:ea typeface="新細明體" panose="02020500000000000000" pitchFamily="18" charset="-120"/>
                <a:cs typeface="Microsoft Sans Serif" panose="020B0604020202020204" pitchFamily="34" charset="0"/>
              </a:rPr>
              <a:t>Suggested Reading is designed to provide a quick look at the current state of an industry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37" y="1341377"/>
            <a:ext cx="8463351" cy="5327983"/>
          </a:xfrm>
          <a:prstGeom prst="rect">
            <a:avLst/>
          </a:prstGeom>
        </p:spPr>
      </p:pic>
      <p:sp>
        <p:nvSpPr>
          <p:cNvPr id="6" name="AutoShape 16"/>
          <p:cNvSpPr>
            <a:spLocks/>
          </p:cNvSpPr>
          <p:nvPr/>
        </p:nvSpPr>
        <p:spPr bwMode="auto">
          <a:xfrm>
            <a:off x="8060057" y="2925762"/>
            <a:ext cx="2808287" cy="503238"/>
          </a:xfrm>
          <a:prstGeom prst="borderCallout2">
            <a:avLst>
              <a:gd name="adj1" fmla="val 99120"/>
              <a:gd name="adj2" fmla="val 34199"/>
              <a:gd name="adj3" fmla="val 193698"/>
              <a:gd name="adj4" fmla="val 11043"/>
              <a:gd name="adj5" fmla="val 146374"/>
              <a:gd name="adj6" fmla="val -21249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 type="stealth" w="med" len="med"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 dirty="0">
                <a:latin typeface="Newsreader SemiBold" panose="02020500000000000000" charset="0"/>
                <a:ea typeface="新細明體" panose="02020500000000000000" pitchFamily="18" charset="-120"/>
              </a:rPr>
              <a:t>Click “Show Latest” to find news by industry</a:t>
            </a:r>
          </a:p>
        </p:txBody>
      </p:sp>
    </p:spTree>
    <p:extLst>
      <p:ext uri="{BB962C8B-B14F-4D97-AF65-F5344CB8AC3E}">
        <p14:creationId xmlns:p14="http://schemas.microsoft.com/office/powerpoint/2010/main" val="105146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2" y="476673"/>
            <a:ext cx="12025490" cy="567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8675" name="Rectangle 9"/>
          <p:cNvSpPr>
            <a:spLocks noChangeArrowheads="1"/>
          </p:cNvSpPr>
          <p:nvPr/>
        </p:nvSpPr>
        <p:spPr bwMode="auto">
          <a:xfrm>
            <a:off x="183808" y="2132443"/>
            <a:ext cx="1447696" cy="273671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Newsreader SemiBold" panose="02020500000000000000" charset="0"/>
              <a:ea typeface="新細明體" panose="02020500000000000000" pitchFamily="18" charset="-120"/>
            </a:endParaRPr>
          </a:p>
        </p:txBody>
      </p:sp>
      <p:sp>
        <p:nvSpPr>
          <p:cNvPr id="28676" name="Rectangle 9"/>
          <p:cNvSpPr>
            <a:spLocks noChangeArrowheads="1"/>
          </p:cNvSpPr>
          <p:nvPr/>
        </p:nvSpPr>
        <p:spPr bwMode="auto">
          <a:xfrm>
            <a:off x="191344" y="1505226"/>
            <a:ext cx="5329238" cy="28733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Newsreader SemiBold" panose="02020500000000000000" charset="0"/>
              <a:ea typeface="新細明體" panose="02020500000000000000" pitchFamily="18" charset="-120"/>
            </a:endParaRPr>
          </a:p>
        </p:txBody>
      </p:sp>
      <p:sp>
        <p:nvSpPr>
          <p:cNvPr id="28677" name="投影片編號版面配置區 1"/>
          <p:cNvSpPr txBox="1">
            <a:spLocks/>
          </p:cNvSpPr>
          <p:nvPr/>
        </p:nvSpPr>
        <p:spPr bwMode="auto">
          <a:xfrm>
            <a:off x="8472488" y="65087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5A333AB-248A-4B00-922A-B6F0A6CE5205}" type="slidenum">
              <a:rPr lang="en-US" altLang="zh-TW" sz="1200">
                <a:solidFill>
                  <a:srgbClr val="898989"/>
                </a:solidFill>
                <a:latin typeface="Newsreader SemiBold" panose="02020500000000000000" charset="0"/>
                <a:ea typeface="新細明體" panose="02020500000000000000" pitchFamily="18" charset="-12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en-US" altLang="zh-TW" sz="1200">
              <a:solidFill>
                <a:srgbClr val="898989"/>
              </a:solidFill>
              <a:latin typeface="Newsreader SemiBold" panose="02020500000000000000" charset="0"/>
              <a:ea typeface="新細明體" panose="02020500000000000000" pitchFamily="18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62858" y="1902631"/>
            <a:ext cx="1311275" cy="43266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tx1"/>
                </a:solidFill>
                <a:latin typeface="Newsreader SemiBold" panose="02020500000000000000" charset="0"/>
              </a:rPr>
              <a:t>Refine result with more  </a:t>
            </a:r>
          </a:p>
        </p:txBody>
      </p:sp>
      <p:sp>
        <p:nvSpPr>
          <p:cNvPr id="7" name="Rectangle 6"/>
          <p:cNvSpPr/>
          <p:nvPr/>
        </p:nvSpPr>
        <p:spPr>
          <a:xfrm>
            <a:off x="5885291" y="1432564"/>
            <a:ext cx="1311275" cy="43266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tx1"/>
                </a:solidFill>
                <a:latin typeface="Newsreader SemiBold" panose="02020500000000000000" charset="0"/>
              </a:rPr>
              <a:t>No. of results by sources</a:t>
            </a: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2974133" y="2421914"/>
            <a:ext cx="9034059" cy="3727639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Newsreader SemiBold" panose="02020500000000000000" charset="0"/>
              <a:ea typeface="新細明體" panose="02020500000000000000" pitchFamily="18" charset="-12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40482" y="1878117"/>
            <a:ext cx="1311275" cy="43266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tx1"/>
                </a:solidFill>
                <a:latin typeface="Newsreader SemiBold" panose="02020500000000000000" charset="0"/>
              </a:rPr>
              <a:t>Result list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650" y="115889"/>
            <a:ext cx="8915400" cy="6480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AutoShape 16"/>
          <p:cNvSpPr>
            <a:spLocks/>
          </p:cNvSpPr>
          <p:nvPr/>
        </p:nvSpPr>
        <p:spPr bwMode="auto">
          <a:xfrm>
            <a:off x="6007100" y="2079626"/>
            <a:ext cx="2681288" cy="701675"/>
          </a:xfrm>
          <a:prstGeom prst="borderCallout2">
            <a:avLst>
              <a:gd name="adj1" fmla="val 52120"/>
              <a:gd name="adj2" fmla="val -218"/>
              <a:gd name="adj3" fmla="val 72176"/>
              <a:gd name="adj4" fmla="val -12926"/>
              <a:gd name="adj5" fmla="val 102398"/>
              <a:gd name="adj6" fmla="val -28537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 type="stealth" w="med" len="med"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>
                <a:latin typeface="Newsreader SemiBold" panose="02020500000000000000" charset="0"/>
                <a:ea typeface="新細明體" panose="02020500000000000000" pitchFamily="18" charset="-120"/>
              </a:rPr>
              <a:t>Listen to the article or have it translated into another language</a:t>
            </a:r>
          </a:p>
        </p:txBody>
      </p:sp>
      <p:sp>
        <p:nvSpPr>
          <p:cNvPr id="5" name="AutoShape 16"/>
          <p:cNvSpPr>
            <a:spLocks/>
          </p:cNvSpPr>
          <p:nvPr/>
        </p:nvSpPr>
        <p:spPr bwMode="auto">
          <a:xfrm>
            <a:off x="6240464" y="1196975"/>
            <a:ext cx="2681287" cy="369888"/>
          </a:xfrm>
          <a:prstGeom prst="borderCallout2">
            <a:avLst>
              <a:gd name="adj1" fmla="val 45898"/>
              <a:gd name="adj2" fmla="val 120"/>
              <a:gd name="adj3" fmla="val 113338"/>
              <a:gd name="adj4" fmla="val -15056"/>
              <a:gd name="adj5" fmla="val 164106"/>
              <a:gd name="adj6" fmla="val -42454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 type="stealth" w="med" len="med"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 dirty="0">
                <a:latin typeface="Newsreader SemiBold" panose="02020500000000000000" charset="0"/>
                <a:ea typeface="新細明體" panose="02020500000000000000" pitchFamily="18" charset="-120"/>
              </a:rPr>
              <a:t>Email, print or save the article</a:t>
            </a:r>
          </a:p>
        </p:txBody>
      </p:sp>
      <p:sp>
        <p:nvSpPr>
          <p:cNvPr id="29701" name="投影片編號版面配置區 1"/>
          <p:cNvSpPr txBox="1">
            <a:spLocks/>
          </p:cNvSpPr>
          <p:nvPr/>
        </p:nvSpPr>
        <p:spPr bwMode="auto">
          <a:xfrm>
            <a:off x="8472488" y="65087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12E10BB-7200-4314-A70C-1B6462CB8C6E}" type="slidenum">
              <a:rPr lang="en-US" altLang="zh-TW" sz="1200">
                <a:solidFill>
                  <a:srgbClr val="898989"/>
                </a:solidFill>
                <a:latin typeface="Newsreader SemiBold" panose="02020500000000000000" charset="0"/>
                <a:ea typeface="新細明體" panose="02020500000000000000" pitchFamily="18" charset="-12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en-US" altLang="zh-TW" sz="1200">
              <a:solidFill>
                <a:srgbClr val="898989"/>
              </a:solidFill>
              <a:latin typeface="Newsreader SemiBold" panose="02020500000000000000" charset="0"/>
              <a:ea typeface="新細明體" panose="02020500000000000000" pitchFamily="18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951" y="101600"/>
            <a:ext cx="8918575" cy="6496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AutoShape 16"/>
          <p:cNvSpPr>
            <a:spLocks/>
          </p:cNvSpPr>
          <p:nvPr/>
        </p:nvSpPr>
        <p:spPr bwMode="auto">
          <a:xfrm>
            <a:off x="6313489" y="2276475"/>
            <a:ext cx="2681287" cy="369888"/>
          </a:xfrm>
          <a:prstGeom prst="borderCallout2">
            <a:avLst>
              <a:gd name="adj1" fmla="val 26315"/>
              <a:gd name="adj2" fmla="val -556"/>
              <a:gd name="adj3" fmla="val 113338"/>
              <a:gd name="adj4" fmla="val -15056"/>
              <a:gd name="adj5" fmla="val 164106"/>
              <a:gd name="adj6" fmla="val -42454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 type="stealth" w="med" len="med"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>
                <a:latin typeface="Newsreader SemiBold" panose="02020500000000000000" charset="0"/>
                <a:ea typeface="新細明體" panose="02020500000000000000" pitchFamily="18" charset="-120"/>
              </a:rPr>
              <a:t>Browse other related articles</a:t>
            </a:r>
          </a:p>
        </p:txBody>
      </p:sp>
      <p:sp>
        <p:nvSpPr>
          <p:cNvPr id="30724" name="Rectangle 9"/>
          <p:cNvSpPr>
            <a:spLocks noChangeArrowheads="1"/>
          </p:cNvSpPr>
          <p:nvPr/>
        </p:nvSpPr>
        <p:spPr bwMode="auto">
          <a:xfrm>
            <a:off x="4224338" y="2638426"/>
            <a:ext cx="1116012" cy="3587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Newsreader SemiBold" panose="02020500000000000000" charset="0"/>
              <a:ea typeface="新細明體" panose="02020500000000000000" pitchFamily="18" charset="-120"/>
            </a:endParaRPr>
          </a:p>
        </p:txBody>
      </p:sp>
      <p:sp>
        <p:nvSpPr>
          <p:cNvPr id="30725" name="投影片編號版面配置區 1"/>
          <p:cNvSpPr txBox="1">
            <a:spLocks/>
          </p:cNvSpPr>
          <p:nvPr/>
        </p:nvSpPr>
        <p:spPr bwMode="auto">
          <a:xfrm>
            <a:off x="8472488" y="65087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E2E5B33-B807-425E-B5B7-6E23B8D3D0E5}" type="slidenum">
              <a:rPr lang="en-US" altLang="zh-TW" sz="1200">
                <a:solidFill>
                  <a:srgbClr val="898989"/>
                </a:solidFill>
                <a:latin typeface="Newsreader SemiBold" panose="02020500000000000000" charset="0"/>
                <a:ea typeface="新細明體" panose="02020500000000000000" pitchFamily="18" charset="-12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en-US" altLang="zh-TW" sz="1200">
              <a:solidFill>
                <a:srgbClr val="898989"/>
              </a:solidFill>
              <a:latin typeface="Newsreader SemiBold" panose="02020500000000000000" charset="0"/>
              <a:ea typeface="新細明體" panose="02020500000000000000" pitchFamily="18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1FE7F-BD7A-4642-A520-866BA1ABB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6817CB-8AA6-4735-B088-856A77EC07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40F6D-6A3C-4E71-9806-E05B1A3A4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8A846B-933D-461A-97AC-879414EB1065}" type="slidenum">
              <a:rPr lang="en-US" altLang="zh-TW" smtClean="0"/>
              <a:pPr>
                <a:defRPr/>
              </a:pPr>
              <a:t>16</a:t>
            </a:fld>
            <a:endParaRPr lang="en-US" altLang="zh-TW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D1C4D4-E991-4435-81F6-7742E6882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652" y="200330"/>
            <a:ext cx="10801200" cy="65355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A8D6A97-1428-4E8B-8A14-168AAFBE90D3}"/>
              </a:ext>
            </a:extLst>
          </p:cNvPr>
          <p:cNvSpPr/>
          <p:nvPr/>
        </p:nvSpPr>
        <p:spPr>
          <a:xfrm>
            <a:off x="10128448" y="1473817"/>
            <a:ext cx="1887966" cy="398755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chemeClr val="tx1"/>
                </a:solidFill>
              </a:rPr>
              <a:t>Switch Factiva</a:t>
            </a:r>
          </a:p>
        </p:txBody>
      </p:sp>
    </p:spTree>
    <p:extLst>
      <p:ext uri="{BB962C8B-B14F-4D97-AF65-F5344CB8AC3E}">
        <p14:creationId xmlns:p14="http://schemas.microsoft.com/office/powerpoint/2010/main" val="12438175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2F142-BCF6-4165-A3BF-E9405248B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8A846B-933D-461A-97AC-879414EB1065}" type="slidenum">
              <a:rPr lang="en-US" altLang="zh-TW" smtClean="0"/>
              <a:pPr>
                <a:defRPr/>
              </a:pPr>
              <a:t>17</a:t>
            </a:fld>
            <a:endParaRPr lang="en-US" altLang="zh-TW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5852C3-7595-40A0-8FA3-30412AAE9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16" y="254555"/>
            <a:ext cx="10934484" cy="638188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D9B94C6-3937-4A62-BACE-CBB2372B47D3}"/>
              </a:ext>
            </a:extLst>
          </p:cNvPr>
          <p:cNvSpPr/>
          <p:nvPr/>
        </p:nvSpPr>
        <p:spPr>
          <a:xfrm>
            <a:off x="3719736" y="836712"/>
            <a:ext cx="2592288" cy="36004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C37A12-31AE-413F-A150-010805B154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16" y="277494"/>
            <a:ext cx="11138614" cy="650102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871D59C-CF1D-47BB-840D-AE6A18585B93}"/>
              </a:ext>
            </a:extLst>
          </p:cNvPr>
          <p:cNvSpPr/>
          <p:nvPr/>
        </p:nvSpPr>
        <p:spPr>
          <a:xfrm>
            <a:off x="2567608" y="277494"/>
            <a:ext cx="1440160" cy="36004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F433755-60C9-4F16-8E19-F16BBA80AFDB}"/>
              </a:ext>
            </a:extLst>
          </p:cNvPr>
          <p:cNvSpPr/>
          <p:nvPr/>
        </p:nvSpPr>
        <p:spPr>
          <a:xfrm>
            <a:off x="2567608" y="1916832"/>
            <a:ext cx="5760640" cy="1512168"/>
          </a:xfrm>
          <a:prstGeom prst="roundRect">
            <a:avLst/>
          </a:prstGeom>
          <a:noFill/>
          <a:ln w="28575">
            <a:solidFill>
              <a:srgbClr val="7030A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4292D3-3631-4E91-9560-332A1BD74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398" y="1484784"/>
            <a:ext cx="4531876" cy="475252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0240FAC-56FE-4A25-AC82-D9E007EBE945}"/>
              </a:ext>
            </a:extLst>
          </p:cNvPr>
          <p:cNvGrpSpPr/>
          <p:nvPr/>
        </p:nvGrpSpPr>
        <p:grpSpPr>
          <a:xfrm>
            <a:off x="7680176" y="686264"/>
            <a:ext cx="3673624" cy="6171736"/>
            <a:chOff x="7680176" y="686264"/>
            <a:chExt cx="3673624" cy="617173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231C6E9F-2484-491C-ABDE-98056F320DA8}"/>
                </a:ext>
              </a:extLst>
            </p:cNvPr>
            <p:cNvSpPr/>
            <p:nvPr/>
          </p:nvSpPr>
          <p:spPr>
            <a:xfrm>
              <a:off x="7680176" y="3573015"/>
              <a:ext cx="720080" cy="341567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81E3ECC4-D149-461F-93E7-7C170B60B59E}"/>
                </a:ext>
              </a:extLst>
            </p:cNvPr>
            <p:cNvSpPr/>
            <p:nvPr/>
          </p:nvSpPr>
          <p:spPr>
            <a:xfrm>
              <a:off x="8472872" y="686264"/>
              <a:ext cx="2880928" cy="6171736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8007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77" name="Picture 45060" descr="Immigration stamps">
            <a:extLst>
              <a:ext uri="{FF2B5EF4-FFF2-40B4-BE49-F238E27FC236}">
                <a16:creationId xmlns:a16="http://schemas.microsoft.com/office/drawing/2014/main" id="{5CEB4B6A-359E-CCF6-7A31-35E0913AA0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87" r="-3" b="14483"/>
          <a:stretch/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>
          <a:xfrm>
            <a:off x="761801" y="328512"/>
            <a:ext cx="4778387" cy="1628970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en-US" altLang="zh-TW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Newsreader SemiBold" panose="02020500000000000000" charset="0"/>
                <a:cs typeface="Tahoma" pitchFamily="34" charset="0"/>
              </a:rPr>
              <a:t>Hands-on Practice:</a:t>
            </a:r>
            <a:endParaRPr lang="en-US" altLang="zh-TW" sz="4000" dirty="0">
              <a:latin typeface="Newsreader SemiBold" panose="02020500000000000000" charset="0"/>
              <a:cs typeface="Tahoma" pitchFamily="34" charset="0"/>
            </a:endParaRPr>
          </a:p>
        </p:txBody>
      </p:sp>
      <p:sp>
        <p:nvSpPr>
          <p:cNvPr id="45059" name="Rectangle 4"/>
          <p:cNvSpPr>
            <a:spLocks noGrp="1" noChangeArrowheads="1"/>
          </p:cNvSpPr>
          <p:nvPr>
            <p:ph idx="1"/>
          </p:nvPr>
        </p:nvSpPr>
        <p:spPr>
          <a:xfrm>
            <a:off x="761801" y="2884929"/>
            <a:ext cx="4659756" cy="3374137"/>
          </a:xfrm>
        </p:spPr>
        <p:txBody>
          <a:bodyPr anchor="ctr"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US" altLang="zh-TW" sz="2000" dirty="0">
                <a:latin typeface="Newsreader SemiBold" panose="02020500000000000000" charset="0"/>
                <a:cs typeface="Tahoma" pitchFamily="34" charset="0"/>
              </a:rPr>
              <a:t>Using advanced search options to locate news from mainland China news sources between 2020-2024 related to "outbound tourism"</a:t>
            </a:r>
          </a:p>
          <a:p>
            <a:pPr marL="0" indent="0" eaLnBrk="1" hangingPunct="1">
              <a:buNone/>
              <a:defRPr/>
            </a:pPr>
            <a:endParaRPr lang="en-US" altLang="zh-TW" sz="2000" dirty="0">
              <a:latin typeface="Newsreader SemiBold" panose="02020500000000000000" charset="0"/>
              <a:cs typeface="Tahoma" pitchFamily="34" charset="0"/>
            </a:endParaRPr>
          </a:p>
          <a:p>
            <a:pPr>
              <a:buFont typeface="Arial" charset="0"/>
              <a:buChar char="•"/>
              <a:defRPr/>
            </a:pPr>
            <a:endParaRPr lang="en-US" altLang="zh-TW" sz="2000" dirty="0">
              <a:latin typeface="Newsreader SemiBold" panose="02020500000000000000" charset="0"/>
              <a:cs typeface="Tahoma" pitchFamily="34" charset="0"/>
            </a:endParaRPr>
          </a:p>
          <a:p>
            <a:pPr eaLnBrk="1" hangingPunct="1">
              <a:buFontTx/>
              <a:buNone/>
              <a:defRPr/>
            </a:pPr>
            <a:endParaRPr lang="en-US" altLang="zh-TW" sz="2000" dirty="0">
              <a:latin typeface="Newsreader SemiBold" panose="02020500000000000000" charset="0"/>
              <a:cs typeface="Tahoma" pitchFamily="34" charset="0"/>
            </a:endParaRPr>
          </a:p>
          <a:p>
            <a:pPr eaLnBrk="1" hangingPunct="1">
              <a:buFontTx/>
              <a:buNone/>
              <a:defRPr/>
            </a:pPr>
            <a:endParaRPr lang="en-US" altLang="zh-TW" sz="2000" dirty="0">
              <a:latin typeface="Newsreader SemiBold" panose="02020500000000000000" charset="0"/>
              <a:cs typeface="Tahoma" pitchFamily="34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en-US" altLang="zh-TW" sz="2000" dirty="0">
              <a:latin typeface="Newsreader SemiBold" panose="02020500000000000000" charset="0"/>
              <a:cs typeface="Tahoma" pitchFamily="34" charset="0"/>
            </a:endParaRPr>
          </a:p>
        </p:txBody>
      </p:sp>
      <p:sp>
        <p:nvSpPr>
          <p:cNvPr id="39940" name="投影片編號版面配置區 1"/>
          <p:cNvSpPr txBox="1">
            <a:spLocks/>
          </p:cNvSpPr>
          <p:nvPr/>
        </p:nvSpPr>
        <p:spPr bwMode="auto">
          <a:xfrm>
            <a:off x="8229600" y="65087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zh-TW" sz="1200">
              <a:solidFill>
                <a:srgbClr val="898989"/>
              </a:solidFill>
              <a:latin typeface="Newsreader SemiBold" panose="02020500000000000000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44673225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046784" y="188640"/>
            <a:ext cx="8229600" cy="1143000"/>
          </a:xfrm>
        </p:spPr>
        <p:txBody>
          <a:bodyPr/>
          <a:lstStyle/>
          <a:p>
            <a:pPr algn="ctr"/>
            <a:r>
              <a:rPr kumimoji="1" lang="en-US" altLang="zh-TW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sreader SemiBold" panose="02020500000000000000" charset="0"/>
                <a:cs typeface="Times New Roman" pitchFamily="18" charset="0"/>
              </a:rPr>
              <a:t>South China Morning Post</a:t>
            </a:r>
            <a:endParaRPr kumimoji="1" lang="en-HK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ewsreader SemiBold" panose="02020500000000000000" charset="0"/>
              <a:cs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7AB55C-3E17-4915-8F00-9ED6D355BF15}" type="slidenum">
              <a:rPr lang="en-US" altLang="zh-TW" smtClean="0">
                <a:latin typeface="Newsreader SemiBold" panose="02020500000000000000" charset="0"/>
              </a:rPr>
              <a:pPr>
                <a:defRPr/>
              </a:pPr>
              <a:t>19</a:t>
            </a:fld>
            <a:endParaRPr lang="en-US" altLang="zh-TW">
              <a:latin typeface="Newsreader SemiBold" panose="02020500000000000000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574876" y="1096698"/>
            <a:ext cx="7848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Newsreader SemiBold" panose="02020500000000000000" charset="0"/>
                <a:ea typeface="新細明體" panose="02020500000000000000" pitchFamily="18" charset="-120"/>
              </a:rPr>
              <a:t>The Library provides 4 platforms to cover different periods of content in SCMP </a:t>
            </a:r>
            <a:endParaRPr lang="en-US" altLang="en-US" sz="1800" b="1" dirty="0">
              <a:latin typeface="Newsreader SemiBold" panose="02020500000000000000" charset="0"/>
              <a:ea typeface="新細明體" panose="02020500000000000000" pitchFamily="18" charset="-120"/>
            </a:endParaRPr>
          </a:p>
        </p:txBody>
      </p:sp>
      <p:sp>
        <p:nvSpPr>
          <p:cNvPr id="8" name="Rounded Rectangle 9"/>
          <p:cNvSpPr/>
          <p:nvPr/>
        </p:nvSpPr>
        <p:spPr>
          <a:xfrm>
            <a:off x="2783632" y="3068960"/>
            <a:ext cx="648072" cy="216024"/>
          </a:xfrm>
          <a:prstGeom prst="roundRect">
            <a:avLst>
              <a:gd name="adj" fmla="val 27361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latin typeface="Newsreader SemiBold" panose="02020500000000000000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DD0AA45-BAB4-FB3E-4BCA-858D0DDD76A6}"/>
              </a:ext>
            </a:extLst>
          </p:cNvPr>
          <p:cNvGrpSpPr/>
          <p:nvPr/>
        </p:nvGrpSpPr>
        <p:grpSpPr>
          <a:xfrm>
            <a:off x="2574876" y="2275195"/>
            <a:ext cx="8273651" cy="3575107"/>
            <a:chOff x="2579757" y="2060849"/>
            <a:chExt cx="8273651" cy="3575107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9757" y="2060849"/>
              <a:ext cx="7344816" cy="3575107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D097D72-BB4A-8C6B-39C8-FFD1618316AF}"/>
                </a:ext>
              </a:extLst>
            </p:cNvPr>
            <p:cNvGrpSpPr/>
            <p:nvPr/>
          </p:nvGrpSpPr>
          <p:grpSpPr>
            <a:xfrm>
              <a:off x="6545934" y="3356993"/>
              <a:ext cx="4307474" cy="2005644"/>
              <a:chOff x="6545934" y="3356993"/>
              <a:chExt cx="4307474" cy="2005644"/>
            </a:xfrm>
          </p:grpSpPr>
          <p:sp>
            <p:nvSpPr>
              <p:cNvPr id="10" name="Rectangle: Diagonal Corners Rounded 9">
                <a:extLst>
                  <a:ext uri="{FF2B5EF4-FFF2-40B4-BE49-F238E27FC236}">
                    <a16:creationId xmlns:a16="http://schemas.microsoft.com/office/drawing/2014/main" id="{678D93BD-34BE-496B-9666-469DA1696A0F}"/>
                  </a:ext>
                </a:extLst>
              </p:cNvPr>
              <p:cNvSpPr/>
              <p:nvPr/>
            </p:nvSpPr>
            <p:spPr>
              <a:xfrm>
                <a:off x="8688287" y="3356993"/>
                <a:ext cx="2165121" cy="365125"/>
              </a:xfrm>
              <a:prstGeom prst="round2Diag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Newsreader SemiBold" panose="02020500000000000000" charset="0"/>
                  </a:rPr>
                  <a:t>Coverage: 1903-2001</a:t>
                </a:r>
              </a:p>
            </p:txBody>
          </p: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2770F256-9704-4396-8CFD-0844C56767AE}"/>
                  </a:ext>
                </a:extLst>
              </p:cNvPr>
              <p:cNvCxnSpPr>
                <a:cxnSpLocks/>
                <a:stCxn id="10" idx="2"/>
              </p:cNvCxnSpPr>
              <p:nvPr/>
            </p:nvCxnSpPr>
            <p:spPr>
              <a:xfrm flipH="1" flipV="1">
                <a:off x="7824193" y="3429002"/>
                <a:ext cx="864094" cy="11055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110B95BD-6011-4920-A440-A6BD5C58656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968208" y="3539554"/>
                <a:ext cx="720080" cy="25457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: Diagonal Corners Rounded 15">
                <a:extLst>
                  <a:ext uri="{FF2B5EF4-FFF2-40B4-BE49-F238E27FC236}">
                    <a16:creationId xmlns:a16="http://schemas.microsoft.com/office/drawing/2014/main" id="{BD1F5C56-B01B-473E-86B3-30CD50C5A1F9}"/>
                  </a:ext>
                </a:extLst>
              </p:cNvPr>
              <p:cNvSpPr/>
              <p:nvPr/>
            </p:nvSpPr>
            <p:spPr>
              <a:xfrm>
                <a:off x="9137460" y="4108766"/>
                <a:ext cx="1715948" cy="365125"/>
              </a:xfrm>
              <a:prstGeom prst="round2Diag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Newsreader SemiBold" panose="02020500000000000000" charset="0"/>
                  </a:rPr>
                  <a:t>Coverage: </a:t>
                </a:r>
              </a:p>
              <a:p>
                <a:pPr algn="ctr"/>
                <a:r>
                  <a:rPr lang="en-US" sz="1400">
                    <a:latin typeface="Newsreader SemiBold" panose="02020500000000000000" charset="0"/>
                  </a:rPr>
                  <a:t>1993 </a:t>
                </a:r>
                <a:r>
                  <a:rPr lang="en-US" sz="1400" dirty="0">
                    <a:latin typeface="Newsreader SemiBold" panose="02020500000000000000" charset="0"/>
                  </a:rPr>
                  <a:t>- 1997</a:t>
                </a:r>
              </a:p>
            </p:txBody>
          </p: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BF13E872-107C-4EAC-ABC5-5F5340F8D5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44272" y="4286365"/>
                <a:ext cx="605494" cy="4669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ctangle: Diagonal Corners Rounded 19">
                <a:extLst>
                  <a:ext uri="{FF2B5EF4-FFF2-40B4-BE49-F238E27FC236}">
                    <a16:creationId xmlns:a16="http://schemas.microsoft.com/office/drawing/2014/main" id="{E14A9C27-7449-4C62-9ED6-04BF68F00D28}"/>
                  </a:ext>
                </a:extLst>
              </p:cNvPr>
              <p:cNvSpPr/>
              <p:nvPr/>
            </p:nvSpPr>
            <p:spPr>
              <a:xfrm>
                <a:off x="7139122" y="4518269"/>
                <a:ext cx="1837198" cy="389439"/>
              </a:xfrm>
              <a:prstGeom prst="round2Diag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Newsreader SemiBold" panose="02020500000000000000" charset="0"/>
                  </a:rPr>
                  <a:t>Coverage: </a:t>
                </a:r>
              </a:p>
              <a:p>
                <a:pPr algn="ctr"/>
                <a:r>
                  <a:rPr lang="en-US" sz="1400" dirty="0">
                    <a:latin typeface="Newsreader SemiBold" panose="02020500000000000000" charset="0"/>
                  </a:rPr>
                  <a:t>Aug 2018 - current</a:t>
                </a:r>
              </a:p>
            </p:txBody>
          </p: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EF98AB2C-6E77-4D79-B262-0D7CCA1FDC8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45934" y="4695868"/>
                <a:ext cx="605494" cy="4669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ctangle: Diagonal Corners Rounded 21">
                <a:extLst>
                  <a:ext uri="{FF2B5EF4-FFF2-40B4-BE49-F238E27FC236}">
                    <a16:creationId xmlns:a16="http://schemas.microsoft.com/office/drawing/2014/main" id="{CFEC39E8-9421-4459-973E-6172DC0DD0B1}"/>
                  </a:ext>
                </a:extLst>
              </p:cNvPr>
              <p:cNvSpPr/>
              <p:nvPr/>
            </p:nvSpPr>
            <p:spPr>
              <a:xfrm>
                <a:off x="7625673" y="4973198"/>
                <a:ext cx="1837198" cy="389439"/>
              </a:xfrm>
              <a:prstGeom prst="round2Diag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Newsreader SemiBold" panose="02020500000000000000" charset="0"/>
                  </a:rPr>
                  <a:t>Coverage: </a:t>
                </a:r>
              </a:p>
              <a:p>
                <a:pPr algn="ctr"/>
                <a:r>
                  <a:rPr lang="en-US" sz="1400" dirty="0">
                    <a:latin typeface="Newsreader SemiBold" panose="02020500000000000000" charset="0"/>
                  </a:rPr>
                  <a:t>Past 20 years</a:t>
                </a:r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421A79E6-8A6B-471C-A5B9-9003589379F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60097" y="5150796"/>
                <a:ext cx="67788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990937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9"/>
          <p:cNvSpPr txBox="1">
            <a:spLocks noGrp="1"/>
          </p:cNvSpPr>
          <p:nvPr>
            <p:ph type="title"/>
          </p:nvPr>
        </p:nvSpPr>
        <p:spPr>
          <a:xfrm>
            <a:off x="293400" y="1313675"/>
            <a:ext cx="116202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TABLE OF CONTENTS</a:t>
            </a:r>
            <a:endParaRPr dirty="0"/>
          </a:p>
        </p:txBody>
      </p:sp>
      <p:sp>
        <p:nvSpPr>
          <p:cNvPr id="182" name="Google Shape;182;p19"/>
          <p:cNvSpPr txBox="1">
            <a:spLocks noGrp="1"/>
          </p:cNvSpPr>
          <p:nvPr>
            <p:ph type="body" idx="2"/>
          </p:nvPr>
        </p:nvSpPr>
        <p:spPr>
          <a:xfrm>
            <a:off x="8428350" y="3265161"/>
            <a:ext cx="3763650" cy="98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342900" indent="-342900"/>
            <a:r>
              <a:rPr lang="en-US" dirty="0"/>
              <a:t>Factiva </a:t>
            </a:r>
          </a:p>
          <a:p>
            <a:pPr marL="342900" indent="-342900"/>
            <a:r>
              <a:rPr lang="en-US" dirty="0"/>
              <a:t>ProQuest Historical Newspapers: South China Morning Post (1903-2001)</a:t>
            </a:r>
          </a:p>
          <a:p>
            <a:pPr marL="342900" indent="-342900"/>
            <a:r>
              <a:rPr lang="en-US" dirty="0"/>
              <a:t>SCMP (ePaper edition)</a:t>
            </a:r>
          </a:p>
          <a:p>
            <a:pPr marL="342900" indent="-342900"/>
            <a:r>
              <a:rPr lang="en-US" dirty="0" err="1"/>
              <a:t>WisersOne</a:t>
            </a:r>
            <a:r>
              <a:rPr lang="en-US" dirty="0"/>
              <a:t> (New platform of </a:t>
            </a:r>
            <a:r>
              <a:rPr lang="en-US" dirty="0" err="1"/>
              <a:t>WiseNews</a:t>
            </a:r>
            <a:r>
              <a:rPr lang="en-US" dirty="0"/>
              <a:t>) </a:t>
            </a:r>
          </a:p>
          <a:p>
            <a:pPr marL="342900" indent="-342900"/>
            <a:r>
              <a:rPr lang="en-US" dirty="0" err="1"/>
              <a:t>PressReader</a:t>
            </a:r>
            <a:endParaRPr dirty="0"/>
          </a:p>
        </p:txBody>
      </p:sp>
      <p:sp>
        <p:nvSpPr>
          <p:cNvPr id="184" name="Google Shape;184;p19"/>
          <p:cNvSpPr txBox="1">
            <a:spLocks noGrp="1"/>
          </p:cNvSpPr>
          <p:nvPr>
            <p:ph type="title" idx="4"/>
          </p:nvPr>
        </p:nvSpPr>
        <p:spPr>
          <a:xfrm>
            <a:off x="4470425" y="2569388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 | </a:t>
            </a:r>
            <a:r>
              <a:rPr lang="en-US" dirty="0"/>
              <a:t>Overview of News Resources</a:t>
            </a:r>
            <a:endParaRPr dirty="0"/>
          </a:p>
        </p:txBody>
      </p:sp>
      <p:sp>
        <p:nvSpPr>
          <p:cNvPr id="185" name="Google Shape;185;p19"/>
          <p:cNvSpPr txBox="1">
            <a:spLocks noGrp="1"/>
          </p:cNvSpPr>
          <p:nvPr>
            <p:ph type="title" idx="5"/>
          </p:nvPr>
        </p:nvSpPr>
        <p:spPr>
          <a:xfrm>
            <a:off x="8428350" y="2569388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 | </a:t>
            </a:r>
            <a:r>
              <a:rPr lang="en-US" dirty="0"/>
              <a:t>Mastering News Databases</a:t>
            </a:r>
            <a:endParaRPr dirty="0"/>
          </a:p>
        </p:txBody>
      </p:sp>
      <p:sp>
        <p:nvSpPr>
          <p:cNvPr id="187" name="Google Shape;187;p19"/>
          <p:cNvSpPr txBox="1">
            <a:spLocks noGrp="1"/>
          </p:cNvSpPr>
          <p:nvPr>
            <p:ph type="body" idx="7"/>
          </p:nvPr>
        </p:nvSpPr>
        <p:spPr>
          <a:xfrm>
            <a:off x="4470425" y="5153811"/>
            <a:ext cx="3294600" cy="98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Then, we wll talk about this.</a:t>
            </a:r>
            <a:endParaRPr dirty="0"/>
          </a:p>
        </p:txBody>
      </p:sp>
      <p:sp>
        <p:nvSpPr>
          <p:cNvPr id="188" name="Google Shape;188;p19"/>
          <p:cNvSpPr txBox="1">
            <a:spLocks noGrp="1"/>
          </p:cNvSpPr>
          <p:nvPr>
            <p:ph type="title" idx="8"/>
          </p:nvPr>
        </p:nvSpPr>
        <p:spPr>
          <a:xfrm>
            <a:off x="4470424" y="4458038"/>
            <a:ext cx="4188943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 | </a:t>
            </a:r>
            <a:r>
              <a:rPr lang="en-US" dirty="0"/>
              <a:t>Other Newspapers Resources</a:t>
            </a:r>
            <a:endParaRPr dirty="0"/>
          </a:p>
        </p:txBody>
      </p:sp>
      <p:sp>
        <p:nvSpPr>
          <p:cNvPr id="189" name="Google Shape;189;p19"/>
          <p:cNvSpPr txBox="1">
            <a:spLocks noGrp="1"/>
          </p:cNvSpPr>
          <p:nvPr>
            <p:ph type="subTitle" idx="9"/>
          </p:nvPr>
        </p:nvSpPr>
        <p:spPr>
          <a:xfrm>
            <a:off x="293400" y="311950"/>
            <a:ext cx="5322600" cy="575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Contents</a:t>
            </a:r>
            <a:endParaRPr/>
          </a:p>
        </p:txBody>
      </p:sp>
      <p:pic>
        <p:nvPicPr>
          <p:cNvPr id="191" name="Google Shape;191;p19"/>
          <p:cNvPicPr preferRelativeResize="0">
            <a:picLocks noGrp="1"/>
          </p:cNvPicPr>
          <p:nvPr>
            <p:ph type="pic" idx="14"/>
          </p:nvPr>
        </p:nvPicPr>
        <p:blipFill rotWithShape="1">
          <a:blip r:embed="rId3">
            <a:alphaModFix/>
          </a:blip>
          <a:srcRect t="2066" b="26688"/>
          <a:stretch/>
        </p:blipFill>
        <p:spPr>
          <a:xfrm>
            <a:off x="293500" y="2375250"/>
            <a:ext cx="3704102" cy="395939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7"/>
          <p:cNvSpPr txBox="1">
            <a:spLocks/>
          </p:cNvSpPr>
          <p:nvPr/>
        </p:nvSpPr>
        <p:spPr>
          <a:xfrm>
            <a:off x="1970088" y="403225"/>
            <a:ext cx="8229600" cy="10810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r>
              <a:rPr lang="en-US" altLang="zh-TW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sreader SemiBold" panose="02020500000000000000" charset="0"/>
                <a:cs typeface="Times New Roman" pitchFamily="18" charset="0"/>
              </a:rPr>
              <a:t>ProQuest Historical Newspapers: </a:t>
            </a:r>
          </a:p>
          <a:p>
            <a:pPr eaLnBrk="1" hangingPunct="1">
              <a:defRPr/>
            </a:pPr>
            <a:r>
              <a:rPr lang="en-US" altLang="zh-TW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sreader SemiBold" panose="02020500000000000000" charset="0"/>
                <a:cs typeface="Times New Roman" pitchFamily="18" charset="0"/>
              </a:rPr>
              <a:t>South China Morning Post (1903-2001)</a:t>
            </a:r>
          </a:p>
          <a:p>
            <a:pPr eaLnBrk="1" hangingPunct="1">
              <a:defRPr/>
            </a:pPr>
            <a:endParaRPr kumimoji="0" lang="en-US" altLang="zh-TW" sz="3200" b="1" dirty="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Newsreader SemiBold" panose="02020500000000000000" charset="0"/>
              <a:ea typeface="微軟正黑體" panose="020B0604030504040204" pitchFamily="34" charset="-120"/>
              <a:cs typeface="Times New Roman" pitchFamily="18" charset="0"/>
            </a:endParaRPr>
          </a:p>
          <a:p>
            <a:pPr eaLnBrk="1" hangingPunct="1">
              <a:defRPr/>
            </a:pPr>
            <a:endParaRPr kumimoji="0" lang="zh-TW" altLang="en-US" sz="3200" dirty="0">
              <a:solidFill>
                <a:srgbClr val="3333CC"/>
              </a:solidFill>
              <a:latin typeface="Newsreader SemiBold" panose="02020500000000000000" charset="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sp>
        <p:nvSpPr>
          <p:cNvPr id="33796" name="投影片編號版面配置區 1"/>
          <p:cNvSpPr txBox="1">
            <a:spLocks/>
          </p:cNvSpPr>
          <p:nvPr/>
        </p:nvSpPr>
        <p:spPr bwMode="auto">
          <a:xfrm>
            <a:off x="8472488" y="65087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r" eaLnBrk="1" hangingPunct="1">
              <a:spcBef>
                <a:spcPct val="0"/>
              </a:spcBef>
              <a:buNone/>
              <a:defRPr/>
            </a:pPr>
            <a:fld id="{934FC9DA-2E9E-43F6-BBFC-538EFE231CB3}" type="slidenum">
              <a:rPr lang="en-US" altLang="zh-TW" sz="1200">
                <a:solidFill>
                  <a:srgbClr val="898989"/>
                </a:solidFill>
                <a:latin typeface="Newsreader SemiBold" panose="02020500000000000000" charset="0"/>
                <a:ea typeface="新細明體" panose="02020500000000000000" pitchFamily="18" charset="-120"/>
              </a:rPr>
              <a:pPr algn="r" eaLnBrk="1" hangingPunct="1">
                <a:spcBef>
                  <a:spcPct val="0"/>
                </a:spcBef>
                <a:buNone/>
                <a:defRPr/>
              </a:pPr>
              <a:t>20</a:t>
            </a:fld>
            <a:endParaRPr lang="en-US" altLang="zh-TW" sz="1200">
              <a:solidFill>
                <a:srgbClr val="898989"/>
              </a:solidFill>
              <a:latin typeface="Newsreader SemiBold" panose="02020500000000000000" charset="0"/>
              <a:ea typeface="新細明體" panose="02020500000000000000" pitchFamily="18" charset="-120"/>
            </a:endParaRPr>
          </a:p>
        </p:txBody>
      </p:sp>
      <p:graphicFrame>
        <p:nvGraphicFramePr>
          <p:cNvPr id="33798" name="標題 3">
            <a:extLst>
              <a:ext uri="{FF2B5EF4-FFF2-40B4-BE49-F238E27FC236}">
                <a16:creationId xmlns:a16="http://schemas.microsoft.com/office/drawing/2014/main" id="{6CA98A98-5166-B4F7-FEAA-9C51BA4ADB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8202036"/>
              </p:ext>
            </p:extLst>
          </p:nvPr>
        </p:nvGraphicFramePr>
        <p:xfrm>
          <a:off x="2135188" y="1989139"/>
          <a:ext cx="7993062" cy="4232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advClick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3388" y="685936"/>
            <a:ext cx="8640762" cy="5330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投影片編號版面配置區 1"/>
          <p:cNvSpPr txBox="1">
            <a:spLocks/>
          </p:cNvSpPr>
          <p:nvPr/>
        </p:nvSpPr>
        <p:spPr bwMode="auto">
          <a:xfrm>
            <a:off x="8472488" y="65087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r" eaLnBrk="1" hangingPunct="1">
              <a:spcBef>
                <a:spcPct val="0"/>
              </a:spcBef>
              <a:buNone/>
              <a:defRPr/>
            </a:pPr>
            <a:fld id="{3ACCC315-4B3A-409A-869E-F2EFD0451544}" type="slidenum">
              <a:rPr lang="en-US" altLang="zh-TW" sz="1200">
                <a:solidFill>
                  <a:srgbClr val="898989"/>
                </a:solidFill>
                <a:latin typeface="Newsreader SemiBold" panose="02020500000000000000" charset="0"/>
                <a:ea typeface="新細明體" panose="02020500000000000000" pitchFamily="18" charset="-120"/>
              </a:rPr>
              <a:pPr algn="r" eaLnBrk="1" hangingPunct="1">
                <a:spcBef>
                  <a:spcPct val="0"/>
                </a:spcBef>
                <a:buNone/>
                <a:defRPr/>
              </a:pPr>
              <a:t>21</a:t>
            </a:fld>
            <a:endParaRPr lang="en-US" altLang="zh-TW" sz="1200">
              <a:solidFill>
                <a:srgbClr val="898989"/>
              </a:solidFill>
              <a:latin typeface="Newsreader SemiBold" panose="02020500000000000000" charset="0"/>
              <a:ea typeface="新細明體" panose="02020500000000000000" pitchFamily="18" charset="-120"/>
            </a:endParaRPr>
          </a:p>
        </p:txBody>
      </p:sp>
      <p:sp>
        <p:nvSpPr>
          <p:cNvPr id="6" name="橢圓 6"/>
          <p:cNvSpPr/>
          <p:nvPr/>
        </p:nvSpPr>
        <p:spPr>
          <a:xfrm>
            <a:off x="2063429" y="4588072"/>
            <a:ext cx="1152525" cy="288925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Newsreader SemiBold" panose="02020500000000000000" charset="0"/>
              <a:ea typeface="微軟正黑體" panose="020B0604030504040204" pitchFamily="34" charset="-12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31704" y="4516203"/>
            <a:ext cx="1584176" cy="43266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HK" altLang="zh-TW" sz="1200" dirty="0">
                <a:solidFill>
                  <a:prstClr val="black"/>
                </a:solidFill>
                <a:latin typeface="Newsreader SemiBold" panose="02020500000000000000" charset="0"/>
                <a:ea typeface="微軟正黑體" panose="020B0604030504040204" pitchFamily="34" charset="-120"/>
              </a:rPr>
              <a:t>Download a title list</a:t>
            </a:r>
            <a:endParaRPr lang="en-US" sz="1200" dirty="0">
              <a:solidFill>
                <a:prstClr val="black"/>
              </a:solidFill>
              <a:latin typeface="Newsreader SemiBold" panose="02020500000000000000" charset="0"/>
            </a:endParaRPr>
          </a:p>
        </p:txBody>
      </p:sp>
      <p:sp>
        <p:nvSpPr>
          <p:cNvPr id="10" name="橢圓 6"/>
          <p:cNvSpPr/>
          <p:nvPr/>
        </p:nvSpPr>
        <p:spPr>
          <a:xfrm>
            <a:off x="2279650" y="2420889"/>
            <a:ext cx="2376190" cy="360363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Newsreader SemiBold" panose="02020500000000000000" charset="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388" y="265546"/>
            <a:ext cx="8818562" cy="60490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Line Callout 2 5"/>
          <p:cNvSpPr/>
          <p:nvPr/>
        </p:nvSpPr>
        <p:spPr>
          <a:xfrm>
            <a:off x="4050180" y="836712"/>
            <a:ext cx="3384550" cy="865188"/>
          </a:xfrm>
          <a:prstGeom prst="borderCallout2">
            <a:avLst>
              <a:gd name="adj1" fmla="val 36356"/>
              <a:gd name="adj2" fmla="val -1104"/>
              <a:gd name="adj3" fmla="val 68671"/>
              <a:gd name="adj4" fmla="val -8617"/>
              <a:gd name="adj5" fmla="val 83256"/>
              <a:gd name="adj6" fmla="val -18326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altLang="zh-TW" sz="2000" dirty="0">
                <a:solidFill>
                  <a:schemeClr val="bg1"/>
                </a:solidFill>
              </a:rPr>
              <a:t>Search for news articles on “mother tongue education”</a:t>
            </a:r>
            <a:endParaRPr lang="zh-TW" altLang="en-US" sz="20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4" name="橢圓 6"/>
          <p:cNvSpPr/>
          <p:nvPr/>
        </p:nvSpPr>
        <p:spPr>
          <a:xfrm>
            <a:off x="1673692" y="1341538"/>
            <a:ext cx="1944688" cy="360363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35845" name="投影片編號版面配置區 1"/>
          <p:cNvSpPr txBox="1">
            <a:spLocks/>
          </p:cNvSpPr>
          <p:nvPr/>
        </p:nvSpPr>
        <p:spPr bwMode="auto">
          <a:xfrm>
            <a:off x="8472488" y="65087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797F770-4E39-415C-AAB1-DD73D5F53E21}" type="slidenum">
              <a:rPr lang="en-US" altLang="zh-TW" sz="1200">
                <a:solidFill>
                  <a:srgbClr val="898989"/>
                </a:solidFill>
                <a:ea typeface="新細明體" panose="02020500000000000000" pitchFamily="18" charset="-12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22</a:t>
            </a:fld>
            <a:endParaRPr lang="en-US" altLang="zh-TW" sz="1200">
              <a:solidFill>
                <a:srgbClr val="898989"/>
              </a:solidFill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A9BB5E-D6F0-46E6-BB6F-613953586C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36" y="520412"/>
            <a:ext cx="11790728" cy="5817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橢圓 6"/>
          <p:cNvSpPr/>
          <p:nvPr/>
        </p:nvSpPr>
        <p:spPr>
          <a:xfrm>
            <a:off x="6888088" y="2636912"/>
            <a:ext cx="1512168" cy="372656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4" name="Line Callout 2 4"/>
          <p:cNvSpPr/>
          <p:nvPr/>
        </p:nvSpPr>
        <p:spPr>
          <a:xfrm>
            <a:off x="6744072" y="1579781"/>
            <a:ext cx="2160587" cy="647700"/>
          </a:xfrm>
          <a:prstGeom prst="borderCallout2">
            <a:avLst>
              <a:gd name="adj1" fmla="val 175680"/>
              <a:gd name="adj2" fmla="val 59726"/>
              <a:gd name="adj3" fmla="val 121099"/>
              <a:gd name="adj4" fmla="val 68991"/>
              <a:gd name="adj5" fmla="val 129092"/>
              <a:gd name="adj6" fmla="val 67492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altLang="zh-TW" sz="2000" dirty="0">
                <a:solidFill>
                  <a:schemeClr val="bg1"/>
                </a:solidFill>
              </a:rPr>
              <a:t>Print / download the article</a:t>
            </a:r>
            <a:endParaRPr lang="zh-TW" altLang="en-US" sz="2000" b="1" i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6869" name="投影片編號版面配置區 1"/>
          <p:cNvSpPr txBox="1">
            <a:spLocks/>
          </p:cNvSpPr>
          <p:nvPr/>
        </p:nvSpPr>
        <p:spPr bwMode="auto">
          <a:xfrm>
            <a:off x="8472488" y="65087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75C1D96-5675-4C09-B337-17A079020C77}" type="slidenum">
              <a:rPr lang="en-US" altLang="zh-TW" sz="1200">
                <a:solidFill>
                  <a:srgbClr val="898989"/>
                </a:solidFill>
                <a:ea typeface="新細明體" panose="02020500000000000000" pitchFamily="18" charset="-12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23</a:t>
            </a:fld>
            <a:endParaRPr lang="en-US" altLang="zh-TW" sz="1200">
              <a:solidFill>
                <a:srgbClr val="898989"/>
              </a:solidFill>
              <a:ea typeface="新細明體" panose="02020500000000000000" pitchFamily="18" charset="-120"/>
            </a:endParaRPr>
          </a:p>
        </p:txBody>
      </p:sp>
      <p:sp>
        <p:nvSpPr>
          <p:cNvPr id="6" name="橢圓 6">
            <a:extLst>
              <a:ext uri="{FF2B5EF4-FFF2-40B4-BE49-F238E27FC236}">
                <a16:creationId xmlns:a16="http://schemas.microsoft.com/office/drawing/2014/main" id="{DE3AD875-BBC5-433E-9312-51360EBF410A}"/>
              </a:ext>
            </a:extLst>
          </p:cNvPr>
          <p:cNvSpPr/>
          <p:nvPr/>
        </p:nvSpPr>
        <p:spPr>
          <a:xfrm>
            <a:off x="9192344" y="3212976"/>
            <a:ext cx="1080120" cy="312461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7" name="Line Callout 2 4">
            <a:extLst>
              <a:ext uri="{FF2B5EF4-FFF2-40B4-BE49-F238E27FC236}">
                <a16:creationId xmlns:a16="http://schemas.microsoft.com/office/drawing/2014/main" id="{726A54B8-CCA2-4A47-A72C-B445C402D0BC}"/>
              </a:ext>
            </a:extLst>
          </p:cNvPr>
          <p:cNvSpPr/>
          <p:nvPr/>
        </p:nvSpPr>
        <p:spPr>
          <a:xfrm>
            <a:off x="9984432" y="3696600"/>
            <a:ext cx="1652988" cy="647700"/>
          </a:xfrm>
          <a:prstGeom prst="borderCallout2">
            <a:avLst>
              <a:gd name="adj1" fmla="val -40921"/>
              <a:gd name="adj2" fmla="val 19387"/>
              <a:gd name="adj3" fmla="val -25815"/>
              <a:gd name="adj4" fmla="val 31863"/>
              <a:gd name="adj5" fmla="val -3195"/>
              <a:gd name="adj6" fmla="val 50659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altLang="zh-TW" sz="2000" dirty="0">
                <a:solidFill>
                  <a:schemeClr val="bg1"/>
                </a:solidFill>
              </a:rPr>
              <a:t>See next slide</a:t>
            </a:r>
            <a:endParaRPr lang="zh-TW" altLang="en-US" sz="2000" b="1" i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6CE0A7-7F95-47F7-871A-8ED5BBDE6900}"/>
              </a:ext>
            </a:extLst>
          </p:cNvPr>
          <p:cNvSpPr txBox="1"/>
          <p:nvPr/>
        </p:nvSpPr>
        <p:spPr>
          <a:xfrm>
            <a:off x="10272464" y="1903976"/>
            <a:ext cx="1292948" cy="409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52C5CCA-6D04-411A-9F8E-8B95D5CC2EC6}"/>
              </a:ext>
            </a:extLst>
          </p:cNvPr>
          <p:cNvGrpSpPr/>
          <p:nvPr/>
        </p:nvGrpSpPr>
        <p:grpSpPr>
          <a:xfrm>
            <a:off x="4314325" y="977312"/>
            <a:ext cx="6568609" cy="5438576"/>
            <a:chOff x="4314325" y="977312"/>
            <a:chExt cx="6568609" cy="5438576"/>
          </a:xfrm>
        </p:grpSpPr>
        <p:sp>
          <p:nvSpPr>
            <p:cNvPr id="11" name="Arrow: Down 10">
              <a:extLst>
                <a:ext uri="{FF2B5EF4-FFF2-40B4-BE49-F238E27FC236}">
                  <a16:creationId xmlns:a16="http://schemas.microsoft.com/office/drawing/2014/main" id="{8376BAE7-27A8-4779-9AD0-47243ED25EBD}"/>
                </a:ext>
              </a:extLst>
            </p:cNvPr>
            <p:cNvSpPr/>
            <p:nvPr/>
          </p:nvSpPr>
          <p:spPr>
            <a:xfrm rot="10800000">
              <a:off x="10738918" y="1494572"/>
              <a:ext cx="144016" cy="40905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A1973EB-6BD0-4277-B2B1-9A0863513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14325" y="977312"/>
              <a:ext cx="4752978" cy="543857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86" y="229691"/>
            <a:ext cx="9891228" cy="63986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Line Callout 2 4"/>
          <p:cNvSpPr/>
          <p:nvPr/>
        </p:nvSpPr>
        <p:spPr>
          <a:xfrm>
            <a:off x="5591944" y="1844824"/>
            <a:ext cx="2735263" cy="612775"/>
          </a:xfrm>
          <a:prstGeom prst="borderCallout2">
            <a:avLst>
              <a:gd name="adj1" fmla="val 228266"/>
              <a:gd name="adj2" fmla="val -7813"/>
              <a:gd name="adj3" fmla="val 195757"/>
              <a:gd name="adj4" fmla="val 25619"/>
              <a:gd name="adj5" fmla="val 100130"/>
              <a:gd name="adj6" fmla="val 31696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altLang="zh-TW" sz="2000" dirty="0">
                <a:solidFill>
                  <a:schemeClr val="bg1"/>
                </a:solidFill>
              </a:rPr>
              <a:t>Browse other articles from the same issue</a:t>
            </a:r>
            <a:endParaRPr lang="zh-TW" altLang="en-US" sz="2000" b="1" i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8916" name="投影片編號版面配置區 1"/>
          <p:cNvSpPr txBox="1">
            <a:spLocks/>
          </p:cNvSpPr>
          <p:nvPr/>
        </p:nvSpPr>
        <p:spPr bwMode="auto">
          <a:xfrm>
            <a:off x="8472488" y="65087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CF95AD9-CC85-4B36-9B17-94CF7052ED60}" type="slidenum">
              <a:rPr lang="en-US" altLang="zh-TW" sz="1200">
                <a:solidFill>
                  <a:srgbClr val="898989"/>
                </a:solidFill>
                <a:ea typeface="新細明體" panose="02020500000000000000" pitchFamily="18" charset="-12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24</a:t>
            </a:fld>
            <a:endParaRPr lang="en-US" altLang="zh-TW" sz="1200">
              <a:solidFill>
                <a:srgbClr val="898989"/>
              </a:solidFill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77" name="Picture 45060" descr="Immigration stamps">
            <a:extLst>
              <a:ext uri="{FF2B5EF4-FFF2-40B4-BE49-F238E27FC236}">
                <a16:creationId xmlns:a16="http://schemas.microsoft.com/office/drawing/2014/main" id="{5CEB4B6A-359E-CCF6-7A31-35E0913AA0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87" r="-3" b="14483"/>
          <a:stretch/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>
          <a:xfrm>
            <a:off x="761801" y="328512"/>
            <a:ext cx="4778387" cy="1628970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en-US" altLang="zh-TW" sz="4000" dirty="0">
                <a:effectLst>
                  <a:outerShdw blurRad="38100" dist="38100" dir="2700000" algn="tl">
                    <a:srgbClr val="C0C0C0"/>
                  </a:outerShdw>
                </a:effectLst>
                <a:cs typeface="Tahoma" pitchFamily="34" charset="0"/>
              </a:rPr>
              <a:t>Hands-on Practice:</a:t>
            </a:r>
            <a:endParaRPr lang="en-US" altLang="zh-TW" sz="4000" dirty="0">
              <a:cs typeface="Tahoma" pitchFamily="34" charset="0"/>
            </a:endParaRPr>
          </a:p>
        </p:txBody>
      </p:sp>
      <p:sp>
        <p:nvSpPr>
          <p:cNvPr id="45059" name="Rectangle 4"/>
          <p:cNvSpPr>
            <a:spLocks noGrp="1" noChangeArrowheads="1"/>
          </p:cNvSpPr>
          <p:nvPr>
            <p:ph idx="1"/>
          </p:nvPr>
        </p:nvSpPr>
        <p:spPr>
          <a:xfrm>
            <a:off x="761801" y="2884929"/>
            <a:ext cx="4659756" cy="3374137"/>
          </a:xfrm>
        </p:spPr>
        <p:txBody>
          <a:bodyPr anchor="ctr">
            <a:normAutofit/>
          </a:bodyPr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altLang="zh-TW" sz="2000" dirty="0">
                <a:latin typeface="+mj-lt"/>
                <a:cs typeface="Tahoma" pitchFamily="34" charset="0"/>
              </a:rPr>
              <a:t>Use the Advanced Search option to check with the editorial of </a:t>
            </a:r>
            <a:r>
              <a:rPr lang="en-US" altLang="zh-TW" sz="2000" i="1" dirty="0">
                <a:latin typeface="+mj-lt"/>
                <a:cs typeface="Tahoma" pitchFamily="34" charset="0"/>
              </a:rPr>
              <a:t>South China Morning Post</a:t>
            </a:r>
            <a:r>
              <a:rPr lang="en-US" altLang="zh-TW" sz="2000" dirty="0">
                <a:latin typeface="+mj-lt"/>
                <a:cs typeface="Tahoma" pitchFamily="34" charset="0"/>
              </a:rPr>
              <a:t> on 16 Oct 1918</a:t>
            </a:r>
          </a:p>
          <a:p>
            <a:pPr marL="0" indent="0" eaLnBrk="1" hangingPunct="1">
              <a:buNone/>
              <a:defRPr/>
            </a:pPr>
            <a:endParaRPr lang="en-US" altLang="zh-TW" sz="2000" dirty="0">
              <a:latin typeface="+mj-lt"/>
              <a:cs typeface="Tahoma" pitchFamily="34" charset="0"/>
            </a:endParaRPr>
          </a:p>
          <a:p>
            <a:pPr>
              <a:buFont typeface="Arial" charset="0"/>
              <a:buChar char="•"/>
              <a:defRPr/>
            </a:pPr>
            <a:endParaRPr lang="en-US" altLang="zh-TW" sz="2000" dirty="0">
              <a:latin typeface="+mj-lt"/>
              <a:cs typeface="Tahoma" pitchFamily="34" charset="0"/>
            </a:endParaRPr>
          </a:p>
          <a:p>
            <a:pPr eaLnBrk="1" hangingPunct="1">
              <a:buFontTx/>
              <a:buNone/>
              <a:defRPr/>
            </a:pPr>
            <a:endParaRPr lang="en-US" altLang="zh-TW" sz="2000" dirty="0">
              <a:latin typeface="+mj-lt"/>
              <a:cs typeface="Tahoma" pitchFamily="34" charset="0"/>
            </a:endParaRPr>
          </a:p>
          <a:p>
            <a:pPr eaLnBrk="1" hangingPunct="1">
              <a:buFontTx/>
              <a:buNone/>
              <a:defRPr/>
            </a:pPr>
            <a:endParaRPr lang="en-US" altLang="zh-TW" sz="2000" dirty="0">
              <a:latin typeface="+mj-lt"/>
              <a:cs typeface="Tahoma" pitchFamily="34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en-US" altLang="zh-TW" sz="2000" dirty="0">
              <a:latin typeface="+mj-lt"/>
              <a:cs typeface="Tahoma" pitchFamily="34" charset="0"/>
            </a:endParaRPr>
          </a:p>
        </p:txBody>
      </p:sp>
      <p:sp>
        <p:nvSpPr>
          <p:cNvPr id="39940" name="投影片編號版面配置區 1"/>
          <p:cNvSpPr txBox="1">
            <a:spLocks/>
          </p:cNvSpPr>
          <p:nvPr/>
        </p:nvSpPr>
        <p:spPr bwMode="auto">
          <a:xfrm>
            <a:off x="8229600" y="65087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zh-TW" sz="1200">
              <a:solidFill>
                <a:srgbClr val="898989"/>
              </a:solidFill>
              <a:ea typeface="新細明體" panose="02020500000000000000" pitchFamily="18" charset="-120"/>
            </a:endParaRP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2"/>
          <p:cNvSpPr txBox="1">
            <a:spLocks noChangeArrowheads="1"/>
          </p:cNvSpPr>
          <p:nvPr/>
        </p:nvSpPr>
        <p:spPr bwMode="auto">
          <a:xfrm>
            <a:off x="1631950" y="180734"/>
            <a:ext cx="89281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sreader SemiBold" panose="02020500000000000000" charset="0"/>
                <a:ea typeface="+mj-ea"/>
                <a:cs typeface="Times New Roman" pitchFamily="18" charset="0"/>
              </a:rPr>
              <a:t>SCMP (</a:t>
            </a:r>
            <a:r>
              <a:rPr lang="en-US" altLang="zh-TW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sreader SemiBold" panose="02020500000000000000" charset="0"/>
                <a:ea typeface="+mj-ea"/>
                <a:cs typeface="Times New Roman" pitchFamily="18" charset="0"/>
              </a:rPr>
              <a:t>ePaper</a:t>
            </a:r>
            <a:r>
              <a:rPr lang="en-US" altLang="zh-TW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sreader SemiBold" panose="02020500000000000000" charset="0"/>
                <a:ea typeface="+mj-ea"/>
                <a:cs typeface="Times New Roman" pitchFamily="18" charset="0"/>
              </a:rPr>
              <a:t> edition)</a:t>
            </a:r>
          </a:p>
        </p:txBody>
      </p:sp>
      <p:sp>
        <p:nvSpPr>
          <p:cNvPr id="40967" name="Rectangle 6"/>
          <p:cNvSpPr>
            <a:spLocks noChangeArrowheads="1"/>
          </p:cNvSpPr>
          <p:nvPr/>
        </p:nvSpPr>
        <p:spPr bwMode="auto">
          <a:xfrm>
            <a:off x="479376" y="2213484"/>
            <a:ext cx="3456384" cy="2431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/>
            <a:r>
              <a:rPr lang="en-US" altLang="zh-TW" sz="1800" dirty="0">
                <a:latin typeface="Newsreader SemiBold" panose="02020500000000000000" charset="0"/>
                <a:ea typeface="新細明體" panose="02020500000000000000" pitchFamily="18" charset="-120"/>
                <a:cs typeface="Arial" panose="020B0604020202020204" pitchFamily="34" charset="0"/>
              </a:rPr>
              <a:t>Read issues from Aug 2018 to latest with </a:t>
            </a:r>
            <a:r>
              <a:rPr lang="en-US" altLang="zh-TW" sz="1800" dirty="0" err="1">
                <a:latin typeface="Newsreader SemiBold" panose="02020500000000000000" charset="0"/>
                <a:ea typeface="新細明體" panose="02020500000000000000" pitchFamily="18" charset="-120"/>
                <a:cs typeface="Arial" panose="020B0604020202020204" pitchFamily="34" charset="0"/>
              </a:rPr>
              <a:t>ePaper</a:t>
            </a:r>
            <a:r>
              <a:rPr lang="en-US" altLang="zh-TW" sz="1800" dirty="0">
                <a:latin typeface="Newsreader SemiBold" panose="02020500000000000000" charset="0"/>
                <a:ea typeface="新細明體" panose="02020500000000000000" pitchFamily="18" charset="-120"/>
                <a:cs typeface="Arial" panose="020B0604020202020204" pitchFamily="34" charset="0"/>
              </a:rPr>
              <a:t> archive</a:t>
            </a:r>
          </a:p>
          <a:p>
            <a:pPr marL="0" indent="0" eaLnBrk="1" hangingPunct="1">
              <a:buNone/>
            </a:pPr>
            <a:endParaRPr lang="en-US" altLang="zh-TW" sz="1800" dirty="0">
              <a:latin typeface="Newsreader SemiBold" panose="02020500000000000000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eaLnBrk="1" hangingPunct="1"/>
            <a:r>
              <a:rPr lang="en-US" altLang="zh-TW" sz="1800" dirty="0">
                <a:latin typeface="Newsreader SemiBold" panose="02020500000000000000" charset="0"/>
                <a:ea typeface="新細明體" panose="02020500000000000000" pitchFamily="18" charset="-120"/>
                <a:cs typeface="Arial" panose="020B0604020202020204" pitchFamily="34" charset="0"/>
              </a:rPr>
              <a:t>Download the PDF and read offline on desktop or tablet</a:t>
            </a:r>
          </a:p>
        </p:txBody>
      </p:sp>
      <p:sp>
        <p:nvSpPr>
          <p:cNvPr id="40968" name="投影片編號版面配置區 1"/>
          <p:cNvSpPr txBox="1">
            <a:spLocks/>
          </p:cNvSpPr>
          <p:nvPr/>
        </p:nvSpPr>
        <p:spPr bwMode="auto">
          <a:xfrm>
            <a:off x="8472488" y="65087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CEA1B4A-091E-497D-A8F4-39BF859E4067}" type="slidenum">
              <a:rPr lang="en-US" altLang="zh-TW" sz="1200">
                <a:solidFill>
                  <a:srgbClr val="898989"/>
                </a:solidFill>
                <a:latin typeface="Newsreader SemiBold" panose="02020500000000000000" charset="0"/>
                <a:ea typeface="新細明體" panose="02020500000000000000" pitchFamily="18" charset="-12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en-US" altLang="zh-TW" sz="1200">
              <a:solidFill>
                <a:srgbClr val="898989"/>
              </a:solidFill>
              <a:latin typeface="Newsreader SemiBold" panose="02020500000000000000" charset="0"/>
              <a:ea typeface="新細明體" panose="02020500000000000000" pitchFamily="18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49D1F2-5D3D-4D8B-A228-AD23A7DFD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912" y="906927"/>
            <a:ext cx="6068122" cy="5681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33F83F-9B20-4A61-8C79-A78906A57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A0FBB-3036-4EE7-A1DD-F6201E04F960}" type="slidenum">
              <a:rPr lang="en-US" altLang="zh-TW" smtClean="0">
                <a:latin typeface="Newsreader SemiBold" panose="02020500000000000000" charset="0"/>
              </a:rPr>
              <a:pPr>
                <a:defRPr/>
              </a:pPr>
              <a:t>27</a:t>
            </a:fld>
            <a:endParaRPr lang="en-US" altLang="zh-TW">
              <a:latin typeface="Newsreader SemiBold" panose="02020500000000000000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5CBE43-1D84-4A96-9577-8286E4A2A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3" y="863670"/>
            <a:ext cx="10336693" cy="5130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4FC25AA-D5E4-4463-9C1F-432B1B27E396}"/>
              </a:ext>
            </a:extLst>
          </p:cNvPr>
          <p:cNvSpPr/>
          <p:nvPr/>
        </p:nvSpPr>
        <p:spPr>
          <a:xfrm>
            <a:off x="6528048" y="886504"/>
            <a:ext cx="864096" cy="21602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ewsreader SemiBold" panose="02020500000000000000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B15D9D-CA55-47F7-81C8-CFD99EECC251}"/>
              </a:ext>
            </a:extLst>
          </p:cNvPr>
          <p:cNvSpPr/>
          <p:nvPr/>
        </p:nvSpPr>
        <p:spPr>
          <a:xfrm>
            <a:off x="10560496" y="839987"/>
            <a:ext cx="703850" cy="2160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ewsreader SemiBold" panose="02020500000000000000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BB53FC-5357-4FC3-8532-6A4AD408D057}"/>
              </a:ext>
            </a:extLst>
          </p:cNvPr>
          <p:cNvSpPr/>
          <p:nvPr/>
        </p:nvSpPr>
        <p:spPr>
          <a:xfrm>
            <a:off x="911424" y="5796264"/>
            <a:ext cx="360040" cy="21602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ewsreader SemiBold" panose="0202050000000000000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FB384E-8B1A-498A-B36F-234BB109269B}"/>
              </a:ext>
            </a:extLst>
          </p:cNvPr>
          <p:cNvSpPr/>
          <p:nvPr/>
        </p:nvSpPr>
        <p:spPr>
          <a:xfrm>
            <a:off x="1271464" y="5801328"/>
            <a:ext cx="285680" cy="21602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ewsreader SemiBold" panose="02020500000000000000" charset="0"/>
            </a:endParaRPr>
          </a:p>
        </p:txBody>
      </p:sp>
      <p:sp>
        <p:nvSpPr>
          <p:cNvPr id="13" name="Callout: Double Bent Line 12">
            <a:extLst>
              <a:ext uri="{FF2B5EF4-FFF2-40B4-BE49-F238E27FC236}">
                <a16:creationId xmlns:a16="http://schemas.microsoft.com/office/drawing/2014/main" id="{9A7F11D0-5158-4EEA-8E2C-BC0E7AC313CA}"/>
              </a:ext>
            </a:extLst>
          </p:cNvPr>
          <p:cNvSpPr/>
          <p:nvPr/>
        </p:nvSpPr>
        <p:spPr>
          <a:xfrm>
            <a:off x="4295800" y="84648"/>
            <a:ext cx="2664296" cy="496016"/>
          </a:xfrm>
          <a:prstGeom prst="borderCallout3">
            <a:avLst>
              <a:gd name="adj1" fmla="val 20804"/>
              <a:gd name="adj2" fmla="val 234"/>
              <a:gd name="adj3" fmla="val 18750"/>
              <a:gd name="adj4" fmla="val -16667"/>
              <a:gd name="adj5" fmla="val 100000"/>
              <a:gd name="adj6" fmla="val -16667"/>
              <a:gd name="adj7" fmla="val 144219"/>
              <a:gd name="adj8" fmla="val 961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Newsreader SemiBold" panose="02020500000000000000" charset="0"/>
              </a:rPr>
              <a:t>Browse contents of</a:t>
            </a:r>
            <a:r>
              <a:rPr lang="en-US" altLang="zh-CN" dirty="0">
                <a:latin typeface="Newsreader SemiBold" panose="02020500000000000000" charset="0"/>
              </a:rPr>
              <a:t> different dates and issues</a:t>
            </a:r>
            <a:endParaRPr lang="en-US" dirty="0">
              <a:latin typeface="Newsreader SemiBold" panose="02020500000000000000" charset="0"/>
            </a:endParaRPr>
          </a:p>
        </p:txBody>
      </p:sp>
      <p:sp>
        <p:nvSpPr>
          <p:cNvPr id="14" name="Callout: Double Bent Line 13">
            <a:extLst>
              <a:ext uri="{FF2B5EF4-FFF2-40B4-BE49-F238E27FC236}">
                <a16:creationId xmlns:a16="http://schemas.microsoft.com/office/drawing/2014/main" id="{4293C923-2D76-4B02-816C-C5A1128B605F}"/>
              </a:ext>
            </a:extLst>
          </p:cNvPr>
          <p:cNvSpPr/>
          <p:nvPr/>
        </p:nvSpPr>
        <p:spPr>
          <a:xfrm>
            <a:off x="8904312" y="70262"/>
            <a:ext cx="1944216" cy="496016"/>
          </a:xfrm>
          <a:prstGeom prst="borderCallout3">
            <a:avLst>
              <a:gd name="adj1" fmla="val 20804"/>
              <a:gd name="adj2" fmla="val 234"/>
              <a:gd name="adj3" fmla="val 18750"/>
              <a:gd name="adj4" fmla="val -16667"/>
              <a:gd name="adj5" fmla="val 100000"/>
              <a:gd name="adj6" fmla="val -16667"/>
              <a:gd name="adj7" fmla="val 144219"/>
              <a:gd name="adj8" fmla="val 961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Newsreader SemiBold" panose="02020500000000000000" charset="0"/>
              </a:rPr>
              <a:t>Search keywords</a:t>
            </a:r>
          </a:p>
        </p:txBody>
      </p:sp>
      <p:sp>
        <p:nvSpPr>
          <p:cNvPr id="17" name="Callout: Double Bent Line 16">
            <a:extLst>
              <a:ext uri="{FF2B5EF4-FFF2-40B4-BE49-F238E27FC236}">
                <a16:creationId xmlns:a16="http://schemas.microsoft.com/office/drawing/2014/main" id="{DAA6E93F-1129-43A7-A491-D8965AFBFF3F}"/>
              </a:ext>
            </a:extLst>
          </p:cNvPr>
          <p:cNvSpPr/>
          <p:nvPr/>
        </p:nvSpPr>
        <p:spPr>
          <a:xfrm>
            <a:off x="623392" y="6225459"/>
            <a:ext cx="2520280" cy="496016"/>
          </a:xfrm>
          <a:prstGeom prst="borderCallout3">
            <a:avLst>
              <a:gd name="adj1" fmla="val -52936"/>
              <a:gd name="adj2" fmla="val 10050"/>
              <a:gd name="adj3" fmla="val 18750"/>
              <a:gd name="adj4" fmla="val -16667"/>
              <a:gd name="adj5" fmla="val 17482"/>
              <a:gd name="adj6" fmla="val -16013"/>
              <a:gd name="adj7" fmla="val 17807"/>
              <a:gd name="adj8" fmla="val -12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Newsreader SemiBold" panose="02020500000000000000" charset="0"/>
              </a:rPr>
              <a:t>View articles exactly as they appear in print</a:t>
            </a:r>
          </a:p>
        </p:txBody>
      </p:sp>
      <p:sp>
        <p:nvSpPr>
          <p:cNvPr id="18" name="Callout: Double Bent Line 17">
            <a:extLst>
              <a:ext uri="{FF2B5EF4-FFF2-40B4-BE49-F238E27FC236}">
                <a16:creationId xmlns:a16="http://schemas.microsoft.com/office/drawing/2014/main" id="{6FC6DC71-A0C2-4013-BD9A-2BF82FAFEABF}"/>
              </a:ext>
            </a:extLst>
          </p:cNvPr>
          <p:cNvSpPr/>
          <p:nvPr/>
        </p:nvSpPr>
        <p:spPr>
          <a:xfrm>
            <a:off x="297004" y="4725144"/>
            <a:ext cx="3422732" cy="496016"/>
          </a:xfrm>
          <a:prstGeom prst="borderCallout3">
            <a:avLst>
              <a:gd name="adj1" fmla="val 103321"/>
              <a:gd name="adj2" fmla="val 49096"/>
              <a:gd name="adj3" fmla="val 111802"/>
              <a:gd name="adj4" fmla="val 48986"/>
              <a:gd name="adj5" fmla="val 173740"/>
              <a:gd name="adj6" fmla="val 38149"/>
              <a:gd name="adj7" fmla="val 214446"/>
              <a:gd name="adj8" fmla="val 31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Newsreader SemiBold" panose="02020500000000000000" charset="0"/>
              </a:rPr>
              <a:t>Articles appear in an easy-to-read horizontal stream</a:t>
            </a:r>
          </a:p>
        </p:txBody>
      </p:sp>
    </p:spTree>
    <p:extLst>
      <p:ext uri="{BB962C8B-B14F-4D97-AF65-F5344CB8AC3E}">
        <p14:creationId xmlns:p14="http://schemas.microsoft.com/office/powerpoint/2010/main" val="21307526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C83CB7-2849-4E41-A373-135413A9C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A0FBB-3036-4EE7-A1DD-F6201E04F960}" type="slidenum">
              <a:rPr lang="en-US" altLang="zh-TW" smtClean="0"/>
              <a:pPr>
                <a:defRPr/>
              </a:pPr>
              <a:t>28</a:t>
            </a:fld>
            <a:endParaRPr lang="en-US" altLang="zh-TW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30DB93-28E5-4C13-9E46-BF3CCA489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152" y="345293"/>
            <a:ext cx="10269648" cy="6376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61576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9" name="Rectangle 6"/>
          <p:cNvSpPr>
            <a:spLocks noChangeArrowheads="1"/>
          </p:cNvSpPr>
          <p:nvPr/>
        </p:nvSpPr>
        <p:spPr bwMode="auto">
          <a:xfrm>
            <a:off x="1775619" y="1036085"/>
            <a:ext cx="8640763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/>
            <a:r>
              <a:rPr lang="en-US" altLang="zh-TW" sz="1800" dirty="0">
                <a:latin typeface="Newsreader SemiBold" panose="02020500000000000000" charset="0"/>
                <a:ea typeface="新細明體" panose="02020500000000000000" pitchFamily="18" charset="-120"/>
                <a:cs typeface="Arial" panose="020B0604020202020204" pitchFamily="34" charset="0"/>
              </a:rPr>
              <a:t>20-year news archive</a:t>
            </a:r>
          </a:p>
          <a:p>
            <a:pPr eaLnBrk="1" hangingPunct="1"/>
            <a:r>
              <a:rPr lang="en-US" altLang="zh-TW" sz="1800" dirty="0">
                <a:latin typeface="Newsreader SemiBold" panose="02020500000000000000" charset="0"/>
                <a:ea typeface="新細明體" panose="02020500000000000000" pitchFamily="18" charset="-120"/>
                <a:cs typeface="Arial" panose="020B0604020202020204" pitchFamily="34" charset="0"/>
              </a:rPr>
              <a:t>Provide simple search only</a:t>
            </a:r>
          </a:p>
        </p:txBody>
      </p:sp>
      <p:sp>
        <p:nvSpPr>
          <p:cNvPr id="41993" name="投影片編號版面配置區 1"/>
          <p:cNvSpPr txBox="1">
            <a:spLocks/>
          </p:cNvSpPr>
          <p:nvPr/>
        </p:nvSpPr>
        <p:spPr bwMode="auto">
          <a:xfrm>
            <a:off x="8472488" y="65087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C03E7B2-3EEA-40E5-BFEB-D1EEA9B9ED23}" type="slidenum">
              <a:rPr lang="en-US" altLang="zh-TW" sz="1200">
                <a:solidFill>
                  <a:srgbClr val="898989"/>
                </a:solidFill>
                <a:latin typeface="Newsreader SemiBold" panose="02020500000000000000" charset="0"/>
                <a:ea typeface="新細明體" panose="02020500000000000000" pitchFamily="18" charset="-12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en-US" altLang="zh-TW" sz="1200">
              <a:solidFill>
                <a:srgbClr val="898989"/>
              </a:solidFill>
              <a:latin typeface="Newsreader SemiBold" panose="02020500000000000000" charset="0"/>
              <a:ea typeface="新細明體" panose="02020500000000000000" pitchFamily="18" charset="-12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E334E63-4C78-4679-A169-DFDE51180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0038" y="179696"/>
            <a:ext cx="90360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sreader SemiBold" panose="02020500000000000000" charset="0"/>
                <a:ea typeface="+mj-ea"/>
                <a:cs typeface="Times New Roman" pitchFamily="18" charset="0"/>
              </a:rPr>
              <a:t>SCMP.com (Past 20 years)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308924-0868-4D8B-B79F-4A26B2937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814604"/>
            <a:ext cx="6973360" cy="4862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AutoShape 9"/>
          <p:cNvSpPr>
            <a:spLocks noChangeArrowheads="1"/>
          </p:cNvSpPr>
          <p:nvPr/>
        </p:nvSpPr>
        <p:spPr bwMode="auto">
          <a:xfrm rot="2413138">
            <a:off x="1269028" y="1694037"/>
            <a:ext cx="846137" cy="50800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7964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HK">
              <a:latin typeface="Newsreader SemiBold" panose="0202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0"/>
          <p:cNvSpPr txBox="1">
            <a:spLocks noGrp="1"/>
          </p:cNvSpPr>
          <p:nvPr>
            <p:ph type="body" idx="1"/>
          </p:nvPr>
        </p:nvSpPr>
        <p:spPr>
          <a:xfrm>
            <a:off x="293325" y="4958375"/>
            <a:ext cx="11620200" cy="964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Overview of News Resources</a:t>
            </a:r>
          </a:p>
        </p:txBody>
      </p:sp>
      <p:sp>
        <p:nvSpPr>
          <p:cNvPr id="197" name="Google Shape;197;p20"/>
          <p:cNvSpPr txBox="1">
            <a:spLocks noGrp="1"/>
          </p:cNvSpPr>
          <p:nvPr>
            <p:ph type="title"/>
          </p:nvPr>
        </p:nvSpPr>
        <p:spPr>
          <a:xfrm>
            <a:off x="293325" y="887050"/>
            <a:ext cx="11620200" cy="3797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OVERVIEW</a:t>
            </a:r>
          </a:p>
        </p:txBody>
      </p:sp>
      <p:sp>
        <p:nvSpPr>
          <p:cNvPr id="198" name="Google Shape;198;p20"/>
          <p:cNvSpPr txBox="1">
            <a:spLocks noGrp="1"/>
          </p:cNvSpPr>
          <p:nvPr>
            <p:ph type="subTitle" idx="2"/>
          </p:nvPr>
        </p:nvSpPr>
        <p:spPr>
          <a:xfrm>
            <a:off x="293400" y="311950"/>
            <a:ext cx="5322600" cy="575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Section 01</a:t>
            </a:r>
            <a:endParaRPr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9B828D-C38C-4080-B22C-119A48081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7AB55C-3E17-4915-8F00-9ED6D355BF15}" type="slidenum">
              <a:rPr lang="en-US" altLang="zh-TW" smtClean="0">
                <a:latin typeface="Newsreader SemiBold" panose="02020500000000000000" charset="0"/>
              </a:rPr>
              <a:pPr>
                <a:defRPr/>
              </a:pPr>
              <a:t>30</a:t>
            </a:fld>
            <a:endParaRPr lang="en-US" altLang="zh-TW">
              <a:latin typeface="Newsreader SemiBold" panose="02020500000000000000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C7CCFC7-8AF6-4679-AB84-1F07755D9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404664"/>
            <a:ext cx="49685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 dirty="0">
                <a:latin typeface="Newsreader SemiBold" panose="02020500000000000000" charset="0"/>
                <a:ea typeface="新細明體" panose="02020500000000000000" pitchFamily="18" charset="-120"/>
                <a:cs typeface="Arial" panose="020B0604020202020204" pitchFamily="34" charset="0"/>
              </a:rPr>
              <a:t>Example: search for </a:t>
            </a:r>
            <a:r>
              <a:rPr lang="en-US" altLang="zh-TW" sz="1600" dirty="0">
                <a:solidFill>
                  <a:srgbClr val="00B050"/>
                </a:solidFill>
                <a:latin typeface="Newsreader SemiBold" panose="02020500000000000000" charset="0"/>
                <a:ea typeface="新細明體" panose="02020500000000000000" pitchFamily="18" charset="-120"/>
                <a:cs typeface="Arial" panose="020B0604020202020204" pitchFamily="34" charset="0"/>
              </a:rPr>
              <a:t>“Hong Kong policy address”</a:t>
            </a:r>
            <a:r>
              <a:rPr lang="en-US" altLang="zh-TW" sz="1600" dirty="0">
                <a:latin typeface="Newsreader SemiBold" panose="02020500000000000000" charset="0"/>
                <a:ea typeface="新細明體" panose="02020500000000000000" pitchFamily="18" charset="-12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B82E6D-BB19-4916-89BF-C94FD1930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157" y="996355"/>
            <a:ext cx="6007485" cy="5361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38373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047945"/>
            <a:ext cx="7446098" cy="53824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3011" name="Rectangle 2"/>
          <p:cNvSpPr>
            <a:spLocks noChangeArrowheads="1"/>
          </p:cNvSpPr>
          <p:nvPr/>
        </p:nvSpPr>
        <p:spPr bwMode="auto">
          <a:xfrm>
            <a:off x="1703387" y="427569"/>
            <a:ext cx="8785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Newsreader SemiBold" panose="02020500000000000000" charset="0"/>
                <a:ea typeface="新細明體" panose="02020500000000000000" pitchFamily="18" charset="-120"/>
                <a:cs typeface="Arial" panose="020B0604020202020204" pitchFamily="34" charset="0"/>
              </a:rPr>
              <a:t>Share the Article on Social Media </a:t>
            </a:r>
          </a:p>
        </p:txBody>
      </p:sp>
      <p:sp>
        <p:nvSpPr>
          <p:cNvPr id="43012" name="AutoShape 9"/>
          <p:cNvSpPr>
            <a:spLocks noChangeArrowheads="1"/>
          </p:cNvSpPr>
          <p:nvPr/>
        </p:nvSpPr>
        <p:spPr bwMode="auto">
          <a:xfrm>
            <a:off x="1919536" y="2921000"/>
            <a:ext cx="846137" cy="50800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7964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HK" dirty="0">
              <a:latin typeface="Newsreader SemiBold" panose="02020500000000000000" charset="0"/>
            </a:endParaRPr>
          </a:p>
        </p:txBody>
      </p:sp>
      <p:sp>
        <p:nvSpPr>
          <p:cNvPr id="43013" name="Rectangle 9"/>
          <p:cNvSpPr>
            <a:spLocks noChangeArrowheads="1"/>
          </p:cNvSpPr>
          <p:nvPr/>
        </p:nvSpPr>
        <p:spPr bwMode="auto">
          <a:xfrm rot="5400000">
            <a:off x="4223792" y="1916832"/>
            <a:ext cx="432048" cy="259228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Newsreader SemiBold" panose="02020500000000000000" charset="0"/>
              <a:ea typeface="新細明體" panose="02020500000000000000" pitchFamily="18" charset="-120"/>
            </a:endParaRPr>
          </a:p>
        </p:txBody>
      </p:sp>
      <p:sp>
        <p:nvSpPr>
          <p:cNvPr id="43014" name="投影片編號版面配置區 1"/>
          <p:cNvSpPr txBox="1">
            <a:spLocks/>
          </p:cNvSpPr>
          <p:nvPr/>
        </p:nvSpPr>
        <p:spPr bwMode="auto">
          <a:xfrm>
            <a:off x="8472488" y="65087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A8993E4-BD69-40F3-B0EC-60E9D01677DC}" type="slidenum">
              <a:rPr lang="en-US" altLang="zh-TW" sz="1200">
                <a:solidFill>
                  <a:srgbClr val="898989"/>
                </a:solidFill>
                <a:latin typeface="Newsreader SemiBold" panose="02020500000000000000" charset="0"/>
                <a:ea typeface="新細明體" panose="02020500000000000000" pitchFamily="18" charset="-12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en-US" altLang="zh-TW" sz="1200">
              <a:solidFill>
                <a:srgbClr val="898989"/>
              </a:solidFill>
              <a:latin typeface="Newsreader SemiBold" panose="02020500000000000000" charset="0"/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40" name="投影片編號版面配置區 1"/>
          <p:cNvSpPr txBox="1">
            <a:spLocks/>
          </p:cNvSpPr>
          <p:nvPr/>
        </p:nvSpPr>
        <p:spPr bwMode="auto">
          <a:xfrm>
            <a:off x="8472488" y="65087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CB2A7DB-8422-4CF2-9197-DC7170432D01}" type="slidenum">
              <a:rPr lang="en-US" altLang="zh-TW" sz="1200">
                <a:solidFill>
                  <a:srgbClr val="898989"/>
                </a:solidFill>
                <a:latin typeface="Newsreader SemiBold" panose="02020500000000000000" charset="0"/>
                <a:ea typeface="新細明體" panose="02020500000000000000" pitchFamily="18" charset="-12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en-US" altLang="zh-TW" sz="1200">
              <a:solidFill>
                <a:srgbClr val="898989"/>
              </a:solidFill>
              <a:latin typeface="Newsreader SemiBold" panose="02020500000000000000" charset="0"/>
              <a:ea typeface="新細明體" panose="02020500000000000000" pitchFamily="18" charset="-120"/>
            </a:endParaRPr>
          </a:p>
        </p:txBody>
      </p:sp>
      <p:sp>
        <p:nvSpPr>
          <p:cNvPr id="44041" name="Rectangle 2"/>
          <p:cNvSpPr txBox="1">
            <a:spLocks noChangeArrowheads="1"/>
          </p:cNvSpPr>
          <p:nvPr/>
        </p:nvSpPr>
        <p:spPr bwMode="auto">
          <a:xfrm>
            <a:off x="1919536" y="282433"/>
            <a:ext cx="892810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sreader SemiBold" panose="02020500000000000000" charset="0"/>
                <a:ea typeface="+mj-ea"/>
                <a:cs typeface="Times New Roman" pitchFamily="18" charset="0"/>
              </a:rPr>
              <a:t>WisersOne</a:t>
            </a:r>
            <a:endParaRPr lang="en-US" altLang="zh-TW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ewsreader SemiBold" panose="02020500000000000000" charset="0"/>
              <a:ea typeface="+mj-ea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ABBEC1-2131-443A-9CA8-A9A0E3E3ED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205" y="2403575"/>
            <a:ext cx="7053590" cy="397733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6E1B322-224D-4DB8-97D1-DBBD462B5492}"/>
              </a:ext>
            </a:extLst>
          </p:cNvPr>
          <p:cNvSpPr/>
          <p:nvPr/>
        </p:nvSpPr>
        <p:spPr>
          <a:xfrm>
            <a:off x="4223792" y="5608259"/>
            <a:ext cx="2160240" cy="2690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>
              <a:latin typeface="Newsreader SemiBold" panose="02020500000000000000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802C8FD-2F63-4586-8CDC-7C2E6AA8AFD6}"/>
              </a:ext>
            </a:extLst>
          </p:cNvPr>
          <p:cNvSpPr/>
          <p:nvPr/>
        </p:nvSpPr>
        <p:spPr>
          <a:xfrm>
            <a:off x="2424039" y="1069721"/>
            <a:ext cx="81820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Newsreader SemiBold" panose="02020500000000000000" charset="0"/>
                <a:cs typeface="Arial" panose="020B0604020202020204" pitchFamily="34" charset="0"/>
              </a:rPr>
              <a:t>Coverage: 1998+</a:t>
            </a:r>
          </a:p>
          <a:p>
            <a:endParaRPr lang="en-US" dirty="0">
              <a:latin typeface="Newsreader SemiBold" panose="02020500000000000000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Newsreader SemiBold" panose="02020500000000000000" charset="0"/>
                <a:cs typeface="Arial" panose="020B0604020202020204" pitchFamily="34" charset="0"/>
              </a:rPr>
              <a:t>This is the new platform of </a:t>
            </a:r>
            <a:r>
              <a:rPr lang="en-US" dirty="0" err="1">
                <a:solidFill>
                  <a:srgbClr val="FF0000"/>
                </a:solidFill>
                <a:latin typeface="Newsreader SemiBold" panose="02020500000000000000" charset="0"/>
                <a:cs typeface="Arial" panose="020B0604020202020204" pitchFamily="34" charset="0"/>
              </a:rPr>
              <a:t>WisesNews</a:t>
            </a:r>
            <a:r>
              <a:rPr lang="en-US" dirty="0">
                <a:latin typeface="Newsreader SemiBold" panose="02020500000000000000" charset="0"/>
                <a:cs typeface="Arial" panose="020B0604020202020204" pitchFamily="34" charset="0"/>
              </a:rPr>
              <a:t>. It includes </a:t>
            </a:r>
            <a:r>
              <a:rPr lang="en-US" dirty="0" err="1">
                <a:solidFill>
                  <a:srgbClr val="FF0000"/>
                </a:solidFill>
                <a:latin typeface="Newsreader SemiBold" panose="02020500000000000000" charset="0"/>
                <a:cs typeface="Arial" panose="020B0604020202020204" pitchFamily="34" charset="0"/>
              </a:rPr>
              <a:t>WiseObserve</a:t>
            </a:r>
            <a:r>
              <a:rPr lang="en-US" dirty="0">
                <a:latin typeface="Newsreader SemiBold" panose="02020500000000000000" charset="0"/>
                <a:cs typeface="Arial" panose="020B0604020202020204" pitchFamily="34" charset="0"/>
              </a:rPr>
              <a:t> and </a:t>
            </a:r>
            <a:r>
              <a:rPr lang="en-US" dirty="0" err="1">
                <a:solidFill>
                  <a:srgbClr val="FF0000"/>
                </a:solidFill>
                <a:latin typeface="Newsreader SemiBold" panose="02020500000000000000" charset="0"/>
                <a:cs typeface="Arial" panose="020B0604020202020204" pitchFamily="34" charset="0"/>
              </a:rPr>
              <a:t>WiseSearch</a:t>
            </a:r>
            <a:r>
              <a:rPr lang="en-US" dirty="0">
                <a:latin typeface="Newsreader SemiBold" panose="02020500000000000000" charset="0"/>
                <a:cs typeface="Arial" panose="020B0604020202020204" pitchFamily="34" charset="0"/>
              </a:rPr>
              <a:t>. Contents mainly in Chinese.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25A353-3942-4803-841E-19DA81F83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17" y="1448243"/>
            <a:ext cx="11823426" cy="46170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4035" name="AutoShape 16"/>
          <p:cNvSpPr>
            <a:spLocks/>
          </p:cNvSpPr>
          <p:nvPr/>
        </p:nvSpPr>
        <p:spPr bwMode="auto">
          <a:xfrm>
            <a:off x="2279576" y="910884"/>
            <a:ext cx="2374900" cy="537359"/>
          </a:xfrm>
          <a:prstGeom prst="borderCallout2">
            <a:avLst>
              <a:gd name="adj1" fmla="val 103595"/>
              <a:gd name="adj2" fmla="val 17394"/>
              <a:gd name="adj3" fmla="val 171273"/>
              <a:gd name="adj4" fmla="val 7589"/>
              <a:gd name="adj5" fmla="val 337796"/>
              <a:gd name="adj6" fmla="val -15906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 type="stealth" w="med" len="med"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 dirty="0">
                <a:latin typeface="Newsreader SemiBold" panose="02020500000000000000" charset="0"/>
                <a:ea typeface="新細明體" panose="02020500000000000000" pitchFamily="18" charset="-120"/>
              </a:rPr>
              <a:t>Default mode allows you to browse EdUHK news</a:t>
            </a:r>
          </a:p>
        </p:txBody>
      </p:sp>
      <p:sp>
        <p:nvSpPr>
          <p:cNvPr id="44038" name="AutoShape 16"/>
          <p:cNvSpPr>
            <a:spLocks/>
          </p:cNvSpPr>
          <p:nvPr/>
        </p:nvSpPr>
        <p:spPr bwMode="auto">
          <a:xfrm>
            <a:off x="2967982" y="6185099"/>
            <a:ext cx="3097213" cy="325438"/>
          </a:xfrm>
          <a:prstGeom prst="borderCallout2">
            <a:avLst>
              <a:gd name="adj1" fmla="val -438"/>
              <a:gd name="adj2" fmla="val 4984"/>
              <a:gd name="adj3" fmla="val -80039"/>
              <a:gd name="adj4" fmla="val 5552"/>
              <a:gd name="adj5" fmla="val -190885"/>
              <a:gd name="adj6" fmla="val 39873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 type="stealth" w="med" len="med"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 dirty="0">
                <a:latin typeface="Newsreader SemiBold" panose="02020500000000000000" charset="0"/>
                <a:ea typeface="新細明體" panose="02020500000000000000" pitchFamily="18" charset="-120"/>
              </a:rPr>
              <a:t>Click the headline to view the full text</a:t>
            </a:r>
          </a:p>
        </p:txBody>
      </p:sp>
      <p:sp>
        <p:nvSpPr>
          <p:cNvPr id="44039" name="AutoShape 16"/>
          <p:cNvSpPr>
            <a:spLocks/>
          </p:cNvSpPr>
          <p:nvPr/>
        </p:nvSpPr>
        <p:spPr bwMode="auto">
          <a:xfrm>
            <a:off x="184287" y="581548"/>
            <a:ext cx="1508454" cy="503238"/>
          </a:xfrm>
          <a:prstGeom prst="borderCallout2">
            <a:avLst>
              <a:gd name="adj1" fmla="val 108171"/>
              <a:gd name="adj2" fmla="val 43599"/>
              <a:gd name="adj3" fmla="val 153403"/>
              <a:gd name="adj4" fmla="val 60936"/>
              <a:gd name="adj5" fmla="val 184348"/>
              <a:gd name="adj6" fmla="val 73328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 type="stealth" w="med" len="med"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 dirty="0">
                <a:latin typeface="Newsreader SemiBold" panose="02020500000000000000" charset="0"/>
                <a:ea typeface="新細明體" panose="02020500000000000000" pitchFamily="18" charset="-120"/>
              </a:rPr>
              <a:t>Enter the search interface</a:t>
            </a:r>
          </a:p>
        </p:txBody>
      </p:sp>
      <p:sp>
        <p:nvSpPr>
          <p:cNvPr id="44040" name="投影片編號版面配置區 1"/>
          <p:cNvSpPr txBox="1">
            <a:spLocks/>
          </p:cNvSpPr>
          <p:nvPr/>
        </p:nvSpPr>
        <p:spPr bwMode="auto">
          <a:xfrm>
            <a:off x="8472488" y="65087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CB2A7DB-8422-4CF2-9197-DC7170432D01}" type="slidenum">
              <a:rPr lang="en-US" altLang="zh-TW" sz="1200">
                <a:solidFill>
                  <a:srgbClr val="898989"/>
                </a:solidFill>
                <a:latin typeface="Newsreader SemiBold" panose="02020500000000000000" charset="0"/>
                <a:ea typeface="新細明體" panose="02020500000000000000" pitchFamily="18" charset="-12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en-US" altLang="zh-TW" sz="1200">
              <a:solidFill>
                <a:srgbClr val="898989"/>
              </a:solidFill>
              <a:latin typeface="Newsreader SemiBold" panose="02020500000000000000" charset="0"/>
              <a:ea typeface="新細明體" panose="02020500000000000000" pitchFamily="18" charset="-120"/>
            </a:endParaRPr>
          </a:p>
        </p:txBody>
      </p:sp>
      <p:sp>
        <p:nvSpPr>
          <p:cNvPr id="44041" name="Rectangle 2"/>
          <p:cNvSpPr txBox="1">
            <a:spLocks noChangeArrowheads="1"/>
          </p:cNvSpPr>
          <p:nvPr/>
        </p:nvSpPr>
        <p:spPr bwMode="auto">
          <a:xfrm>
            <a:off x="1631950" y="-19079"/>
            <a:ext cx="892810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b="1" noProof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sreader SemiBold" panose="02020500000000000000" charset="0"/>
                <a:ea typeface="+mj-ea"/>
                <a:cs typeface="Times New Roman" pitchFamily="18" charset="0"/>
              </a:rPr>
              <a:t>Homepage - WiseObserver</a:t>
            </a:r>
          </a:p>
        </p:txBody>
      </p:sp>
      <p:sp>
        <p:nvSpPr>
          <p:cNvPr id="10" name="AutoShape 16">
            <a:extLst>
              <a:ext uri="{FF2B5EF4-FFF2-40B4-BE49-F238E27FC236}">
                <a16:creationId xmlns:a16="http://schemas.microsoft.com/office/drawing/2014/main" id="{515F4F53-80E0-439C-BABD-2D6898C861F8}"/>
              </a:ext>
            </a:extLst>
          </p:cNvPr>
          <p:cNvSpPr>
            <a:spLocks/>
          </p:cNvSpPr>
          <p:nvPr/>
        </p:nvSpPr>
        <p:spPr bwMode="auto">
          <a:xfrm>
            <a:off x="9805823" y="775464"/>
            <a:ext cx="1508454" cy="503238"/>
          </a:xfrm>
          <a:prstGeom prst="borderCallout2">
            <a:avLst>
              <a:gd name="adj1" fmla="val 104710"/>
              <a:gd name="adj2" fmla="val 49372"/>
              <a:gd name="adj3" fmla="val 143020"/>
              <a:gd name="adj4" fmla="val 62091"/>
              <a:gd name="adj5" fmla="val 166181"/>
              <a:gd name="adj6" fmla="val 110635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 type="stealth" w="med" len="med"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 dirty="0">
                <a:latin typeface="Newsreader SemiBold" panose="02020500000000000000" charset="0"/>
                <a:ea typeface="新細明體" panose="02020500000000000000" pitchFamily="18" charset="-120"/>
              </a:rPr>
              <a:t>Search in this folder</a:t>
            </a:r>
          </a:p>
        </p:txBody>
      </p:sp>
      <p:sp>
        <p:nvSpPr>
          <p:cNvPr id="11" name="AutoShape 16">
            <a:extLst>
              <a:ext uri="{FF2B5EF4-FFF2-40B4-BE49-F238E27FC236}">
                <a16:creationId xmlns:a16="http://schemas.microsoft.com/office/drawing/2014/main" id="{99EBE36A-6D89-4DD4-9731-6A7167F0164A}"/>
              </a:ext>
            </a:extLst>
          </p:cNvPr>
          <p:cNvSpPr>
            <a:spLocks/>
          </p:cNvSpPr>
          <p:nvPr/>
        </p:nvSpPr>
        <p:spPr bwMode="auto">
          <a:xfrm>
            <a:off x="551384" y="4365104"/>
            <a:ext cx="1508454" cy="503238"/>
          </a:xfrm>
          <a:prstGeom prst="borderCallout2">
            <a:avLst>
              <a:gd name="adj1" fmla="val -4703"/>
              <a:gd name="adj2" fmla="val 46113"/>
              <a:gd name="adj3" fmla="val -48452"/>
              <a:gd name="adj4" fmla="val 68609"/>
              <a:gd name="adj5" fmla="val -130796"/>
              <a:gd name="adj6" fmla="val 59142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 type="stealth" w="med" len="med"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 dirty="0">
                <a:latin typeface="Newsreader SemiBold" panose="02020500000000000000" charset="0"/>
                <a:ea typeface="新細明體" panose="02020500000000000000" pitchFamily="18" charset="-120"/>
              </a:rPr>
              <a:t>Browse news by category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927E505-85AA-44FB-A5EC-5DA6324DDB4E}"/>
              </a:ext>
            </a:extLst>
          </p:cNvPr>
          <p:cNvSpPr/>
          <p:nvPr/>
        </p:nvSpPr>
        <p:spPr>
          <a:xfrm>
            <a:off x="263352" y="2848573"/>
            <a:ext cx="2088232" cy="2203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>
              <a:latin typeface="Newsreader SemiBold" panose="0202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1756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8"/>
          <p:cNvSpPr txBox="1">
            <a:spLocks noChangeArrowheads="1"/>
          </p:cNvSpPr>
          <p:nvPr/>
        </p:nvSpPr>
        <p:spPr bwMode="auto">
          <a:xfrm>
            <a:off x="1809751" y="188913"/>
            <a:ext cx="85201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sreader SemiBold" panose="02020500000000000000" charset="0"/>
                <a:ea typeface="+mj-ea"/>
                <a:cs typeface="Times New Roman" pitchFamily="18" charset="0"/>
              </a:rPr>
              <a:t>Browsing News by Category</a:t>
            </a:r>
            <a:endParaRPr lang="en-US" altLang="zh-TW" b="1" noProof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ewsreader SemiBold" panose="02020500000000000000" charset="0"/>
              <a:ea typeface="+mj-ea"/>
              <a:cs typeface="Times New Roman" pitchFamily="18" charset="0"/>
            </a:endParaRPr>
          </a:p>
        </p:txBody>
      </p:sp>
      <p:sp>
        <p:nvSpPr>
          <p:cNvPr id="45068" name="投影片編號版面配置區 1"/>
          <p:cNvSpPr txBox="1">
            <a:spLocks/>
          </p:cNvSpPr>
          <p:nvPr/>
        </p:nvSpPr>
        <p:spPr bwMode="auto">
          <a:xfrm>
            <a:off x="8472488" y="65087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8C58A98-88ED-4E15-BB6A-76C484A74763}" type="slidenum">
              <a:rPr lang="en-US" altLang="zh-TW" sz="1200">
                <a:solidFill>
                  <a:srgbClr val="898989"/>
                </a:solidFill>
                <a:latin typeface="Newsreader SemiBold" panose="02020500000000000000" charset="0"/>
                <a:ea typeface="新細明體" panose="02020500000000000000" pitchFamily="18" charset="-12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34</a:t>
            </a:fld>
            <a:endParaRPr lang="en-US" altLang="zh-TW" sz="1200">
              <a:solidFill>
                <a:srgbClr val="898989"/>
              </a:solidFill>
              <a:latin typeface="Newsreader SemiBold" panose="02020500000000000000" charset="0"/>
              <a:ea typeface="新細明體" panose="02020500000000000000" pitchFamily="18" charset="-12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7425B4-5D12-420C-A82C-459AC8348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97" y="1008140"/>
            <a:ext cx="11662020" cy="5329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Slide Number Placeholder 1"/>
          <p:cNvSpPr>
            <a:spLocks noGrp="1"/>
          </p:cNvSpPr>
          <p:nvPr>
            <p:ph type="sldNum" sz="quarter" idx="12"/>
          </p:nvPr>
        </p:nvSpPr>
        <p:spPr bwMode="auto">
          <a:xfrm>
            <a:off x="8472488" y="6492876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F16E4E3-B690-4FD1-B111-CB00AEF5A158}" type="slidenum">
              <a:rPr lang="en-US" altLang="zh-TW" sz="1200">
                <a:solidFill>
                  <a:srgbClr val="898989"/>
                </a:solidFill>
                <a:latin typeface="Newsreader SemiBold" panose="02020500000000000000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FontTx/>
                <a:buNone/>
              </a:pPr>
              <a:t>35</a:t>
            </a:fld>
            <a:endParaRPr lang="en-US" altLang="zh-TW" sz="1200">
              <a:solidFill>
                <a:srgbClr val="898989"/>
              </a:solidFill>
              <a:latin typeface="Newsreader SemiBold" panose="02020500000000000000" charset="0"/>
              <a:ea typeface="新細明體" panose="02020500000000000000" pitchFamily="18" charset="-120"/>
            </a:endParaRPr>
          </a:p>
        </p:txBody>
      </p:sp>
      <p:sp>
        <p:nvSpPr>
          <p:cNvPr id="47108" name="Rectangle 8"/>
          <p:cNvSpPr txBox="1">
            <a:spLocks noChangeArrowheads="1"/>
          </p:cNvSpPr>
          <p:nvPr/>
        </p:nvSpPr>
        <p:spPr bwMode="auto">
          <a:xfrm>
            <a:off x="1824038" y="188913"/>
            <a:ext cx="85201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sreader SemiBold" panose="02020500000000000000" charset="0"/>
                <a:ea typeface="+mj-ea"/>
                <a:cs typeface="Times New Roman" pitchFamily="18" charset="0"/>
              </a:rPr>
              <a:t>WiseSearch</a:t>
            </a:r>
            <a:r>
              <a:rPr lang="en-US" altLang="zh-TW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sreader SemiBold" panose="02020500000000000000" charset="0"/>
                <a:ea typeface="+mj-ea"/>
                <a:cs typeface="Times New Roman" pitchFamily="18" charset="0"/>
              </a:rPr>
              <a:t> - Search Interface</a:t>
            </a:r>
            <a:endParaRPr lang="en-US" altLang="zh-TW" b="1" noProof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ewsreader SemiBold" panose="02020500000000000000" charset="0"/>
              <a:ea typeface="+mj-ea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D5BF64-BD40-40F9-A5A3-CB2D8ACEA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36" y="1114340"/>
            <a:ext cx="8520112" cy="46293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E241221-DB3F-4C06-9AEE-19E6DC7EA14D}"/>
              </a:ext>
            </a:extLst>
          </p:cNvPr>
          <p:cNvSpPr/>
          <p:nvPr/>
        </p:nvSpPr>
        <p:spPr>
          <a:xfrm>
            <a:off x="2855640" y="1556792"/>
            <a:ext cx="1368152" cy="1008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>
              <a:latin typeface="Newsreader SemiBold" panose="02020500000000000000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投影片編號版面配置區 1"/>
          <p:cNvSpPr txBox="1">
            <a:spLocks/>
          </p:cNvSpPr>
          <p:nvPr/>
        </p:nvSpPr>
        <p:spPr bwMode="auto">
          <a:xfrm>
            <a:off x="8472488" y="65087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EC19112-D54E-431B-89C0-813760B6641A}" type="slidenum">
              <a:rPr lang="en-US" altLang="zh-TW" sz="1200">
                <a:solidFill>
                  <a:srgbClr val="898989"/>
                </a:solidFill>
                <a:latin typeface="Newsreader SemiBold" panose="02020500000000000000" charset="0"/>
                <a:ea typeface="新細明體" panose="02020500000000000000" pitchFamily="18" charset="-12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36</a:t>
            </a:fld>
            <a:endParaRPr lang="en-US" altLang="zh-TW" sz="1200">
              <a:solidFill>
                <a:srgbClr val="898989"/>
              </a:solidFill>
              <a:latin typeface="Newsreader SemiBold" panose="02020500000000000000" charset="0"/>
              <a:ea typeface="新細明體" panose="02020500000000000000" pitchFamily="18" charset="-120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33B30E86-3F6A-4714-8D64-18558B4F1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576" y="116632"/>
            <a:ext cx="85201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sreader SemiBold" panose="02020500000000000000" charset="0"/>
                <a:ea typeface="+mj-ea"/>
                <a:cs typeface="Times New Roman" pitchFamily="18" charset="0"/>
              </a:rPr>
              <a:t>WiseSearch</a:t>
            </a:r>
            <a:r>
              <a:rPr lang="en-US" altLang="zh-TW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sreader SemiBold" panose="02020500000000000000" charset="0"/>
                <a:ea typeface="+mj-ea"/>
                <a:cs typeface="Times New Roman" pitchFamily="18" charset="0"/>
              </a:rPr>
              <a:t> - Search Interface</a:t>
            </a:r>
            <a:endParaRPr lang="en-US" altLang="zh-TW" b="1" noProof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ewsreader SemiBold" panose="02020500000000000000" charset="0"/>
              <a:ea typeface="+mj-ea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FDBA73-4293-4BE8-9210-4FF766152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894" y="870016"/>
            <a:ext cx="8172400" cy="5380472"/>
          </a:xfrm>
          <a:prstGeom prst="rect">
            <a:avLst/>
          </a:prstGeom>
        </p:spPr>
      </p:pic>
      <p:sp>
        <p:nvSpPr>
          <p:cNvPr id="8" name="AutoShape 16">
            <a:extLst>
              <a:ext uri="{FF2B5EF4-FFF2-40B4-BE49-F238E27FC236}">
                <a16:creationId xmlns:a16="http://schemas.microsoft.com/office/drawing/2014/main" id="{88DEC407-9C0F-4BBC-A162-6DB00A8AA70B}"/>
              </a:ext>
            </a:extLst>
          </p:cNvPr>
          <p:cNvSpPr>
            <a:spLocks/>
          </p:cNvSpPr>
          <p:nvPr/>
        </p:nvSpPr>
        <p:spPr bwMode="auto">
          <a:xfrm>
            <a:off x="8928916" y="1772816"/>
            <a:ext cx="1220744" cy="367978"/>
          </a:xfrm>
          <a:prstGeom prst="borderCallout2">
            <a:avLst>
              <a:gd name="adj1" fmla="val 96832"/>
              <a:gd name="adj2" fmla="val 55778"/>
              <a:gd name="adj3" fmla="val 165305"/>
              <a:gd name="adj4" fmla="val 75052"/>
              <a:gd name="adj5" fmla="val 216560"/>
              <a:gd name="adj6" fmla="val 63169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 type="stealth" w="med" len="med"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 dirty="0">
                <a:latin typeface="Newsreader SemiBold" panose="02020500000000000000" charset="0"/>
                <a:ea typeface="新細明體" panose="02020500000000000000" pitchFamily="18" charset="-120"/>
              </a:rPr>
              <a:t>Search tips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138590-D09F-4927-A1BE-D116C5852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181" y="1341439"/>
            <a:ext cx="8731250" cy="5079175"/>
          </a:xfrm>
          <a:prstGeom prst="rect">
            <a:avLst/>
          </a:prstGeom>
        </p:spPr>
      </p:pic>
      <p:sp>
        <p:nvSpPr>
          <p:cNvPr id="50179" name="Rectangle 8"/>
          <p:cNvSpPr txBox="1">
            <a:spLocks noChangeArrowheads="1"/>
          </p:cNvSpPr>
          <p:nvPr/>
        </p:nvSpPr>
        <p:spPr bwMode="auto">
          <a:xfrm>
            <a:off x="1936751" y="153988"/>
            <a:ext cx="85201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sreader SemiBold" panose="02020500000000000000" charset="0"/>
                <a:ea typeface="+mj-ea"/>
                <a:cs typeface="Times New Roman" pitchFamily="18" charset="0"/>
              </a:rPr>
              <a:t>WiseSearch</a:t>
            </a:r>
            <a:r>
              <a:rPr lang="en-US" altLang="zh-TW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sreader SemiBold" panose="02020500000000000000" charset="0"/>
                <a:ea typeface="+mj-ea"/>
                <a:cs typeface="Times New Roman" pitchFamily="18" charset="0"/>
              </a:rPr>
              <a:t> - Search Result Page</a:t>
            </a:r>
            <a:endParaRPr lang="en-US" altLang="zh-TW" b="1" noProof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ewsreader SemiBold" panose="02020500000000000000" charset="0"/>
              <a:ea typeface="+mj-ea"/>
              <a:cs typeface="Times New Roman" pitchFamily="18" charset="0"/>
            </a:endParaRPr>
          </a:p>
        </p:txBody>
      </p:sp>
      <p:sp>
        <p:nvSpPr>
          <p:cNvPr id="50180" name="AutoShape 16"/>
          <p:cNvSpPr>
            <a:spLocks/>
          </p:cNvSpPr>
          <p:nvPr/>
        </p:nvSpPr>
        <p:spPr bwMode="auto">
          <a:xfrm>
            <a:off x="568326" y="780198"/>
            <a:ext cx="2736850" cy="503238"/>
          </a:xfrm>
          <a:prstGeom prst="borderCallout2">
            <a:avLst>
              <a:gd name="adj1" fmla="val 103649"/>
              <a:gd name="adj2" fmla="val 1980"/>
              <a:gd name="adj3" fmla="val 171524"/>
              <a:gd name="adj4" fmla="val 21504"/>
              <a:gd name="adj5" fmla="val 296325"/>
              <a:gd name="adj6" fmla="val 61079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 type="stealth" w="med" len="med"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 dirty="0">
                <a:latin typeface="Newsreader SemiBold" panose="02020500000000000000" charset="0"/>
                <a:ea typeface="新細明體" panose="02020500000000000000" pitchFamily="18" charset="-120"/>
              </a:rPr>
              <a:t>Narrow down the search by adding additional terms </a:t>
            </a:r>
          </a:p>
        </p:txBody>
      </p:sp>
      <p:sp>
        <p:nvSpPr>
          <p:cNvPr id="50182" name="AutoShape 16"/>
          <p:cNvSpPr>
            <a:spLocks/>
          </p:cNvSpPr>
          <p:nvPr/>
        </p:nvSpPr>
        <p:spPr bwMode="auto">
          <a:xfrm>
            <a:off x="6515630" y="1098641"/>
            <a:ext cx="4046802" cy="548430"/>
          </a:xfrm>
          <a:prstGeom prst="borderCallout2">
            <a:avLst>
              <a:gd name="adj1" fmla="val 99009"/>
              <a:gd name="adj2" fmla="val 53000"/>
              <a:gd name="adj3" fmla="val 173013"/>
              <a:gd name="adj4" fmla="val 43958"/>
              <a:gd name="adj5" fmla="val 258547"/>
              <a:gd name="adj6" fmla="val 15765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 type="stealth" w="med" len="med"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 dirty="0">
                <a:latin typeface="Newsreader SemiBold" panose="02020500000000000000" charset="0"/>
                <a:ea typeface="新細明體" panose="02020500000000000000" pitchFamily="18" charset="-120"/>
              </a:rPr>
              <a:t>To print, download, email, browse and bookmark a batch of articles.</a:t>
            </a:r>
          </a:p>
        </p:txBody>
      </p:sp>
      <p:sp>
        <p:nvSpPr>
          <p:cNvPr id="11" name="橢圓 9"/>
          <p:cNvSpPr/>
          <p:nvPr/>
        </p:nvSpPr>
        <p:spPr>
          <a:xfrm>
            <a:off x="4655840" y="2298811"/>
            <a:ext cx="2496326" cy="431800"/>
          </a:xfrm>
          <a:prstGeom prst="ellipse">
            <a:avLst/>
          </a:prstGeom>
          <a:noFill/>
          <a:ln w="2222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dirty="0">
              <a:latin typeface="Newsreader SemiBold" panose="02020500000000000000" charset="0"/>
            </a:endParaRPr>
          </a:p>
        </p:txBody>
      </p:sp>
      <p:sp>
        <p:nvSpPr>
          <p:cNvPr id="50185" name="投影片編號版面配置區 1"/>
          <p:cNvSpPr txBox="1">
            <a:spLocks/>
          </p:cNvSpPr>
          <p:nvPr/>
        </p:nvSpPr>
        <p:spPr bwMode="auto">
          <a:xfrm>
            <a:off x="8472488" y="65087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E9639F1-1F26-419D-8AD6-6C67885C3FD7}" type="slidenum">
              <a:rPr lang="en-US" altLang="zh-TW" sz="1200">
                <a:solidFill>
                  <a:srgbClr val="898989"/>
                </a:solidFill>
                <a:latin typeface="Newsreader SemiBold" panose="02020500000000000000" charset="0"/>
                <a:ea typeface="新細明體" panose="02020500000000000000" pitchFamily="18" charset="-12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37</a:t>
            </a:fld>
            <a:endParaRPr lang="en-US" altLang="zh-TW" sz="1200">
              <a:solidFill>
                <a:srgbClr val="898989"/>
              </a:solidFill>
              <a:latin typeface="Newsreader SemiBold" panose="02020500000000000000" charset="0"/>
              <a:ea typeface="新細明體" panose="02020500000000000000" pitchFamily="18" charset="-120"/>
            </a:endParaRPr>
          </a:p>
        </p:txBody>
      </p:sp>
      <p:sp>
        <p:nvSpPr>
          <p:cNvPr id="12" name="AutoShape 16"/>
          <p:cNvSpPr>
            <a:spLocks/>
          </p:cNvSpPr>
          <p:nvPr/>
        </p:nvSpPr>
        <p:spPr bwMode="auto">
          <a:xfrm>
            <a:off x="4655840" y="4312231"/>
            <a:ext cx="2017712" cy="504825"/>
          </a:xfrm>
          <a:prstGeom prst="borderCallout2">
            <a:avLst>
              <a:gd name="adj1" fmla="val -1454"/>
              <a:gd name="adj2" fmla="val 33352"/>
              <a:gd name="adj3" fmla="val -43165"/>
              <a:gd name="adj4" fmla="val 15482"/>
              <a:gd name="adj5" fmla="val -109885"/>
              <a:gd name="adj6" fmla="val 1133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 type="stealth" w="med" len="med"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 dirty="0">
                <a:latin typeface="Newsreader SemiBold" panose="02020500000000000000" charset="0"/>
                <a:ea typeface="新細明體" panose="02020500000000000000" pitchFamily="18" charset="-120"/>
              </a:rPr>
              <a:t>Text icon means full text available</a:t>
            </a:r>
          </a:p>
        </p:txBody>
      </p:sp>
      <p:sp>
        <p:nvSpPr>
          <p:cNvPr id="13" name="AutoShape 16">
            <a:extLst>
              <a:ext uri="{FF2B5EF4-FFF2-40B4-BE49-F238E27FC236}">
                <a16:creationId xmlns:a16="http://schemas.microsoft.com/office/drawing/2014/main" id="{A7A73BBD-E8B0-4388-AF45-5D0F68299150}"/>
              </a:ext>
            </a:extLst>
          </p:cNvPr>
          <p:cNvSpPr>
            <a:spLocks/>
          </p:cNvSpPr>
          <p:nvPr/>
        </p:nvSpPr>
        <p:spPr bwMode="auto">
          <a:xfrm>
            <a:off x="4848246" y="846230"/>
            <a:ext cx="1632901" cy="504825"/>
          </a:xfrm>
          <a:prstGeom prst="borderCallout2">
            <a:avLst>
              <a:gd name="adj1" fmla="val 99175"/>
              <a:gd name="adj2" fmla="val 49684"/>
              <a:gd name="adj3" fmla="val 165640"/>
              <a:gd name="adj4" fmla="val 41926"/>
              <a:gd name="adj5" fmla="val 202321"/>
              <a:gd name="adj6" fmla="val 12482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 type="stealth" w="med" len="med"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 dirty="0">
                <a:latin typeface="Newsreader SemiBold" panose="02020500000000000000" charset="0"/>
                <a:ea typeface="新細明體" panose="02020500000000000000" pitchFamily="18" charset="-120"/>
              </a:rPr>
              <a:t>Modify your search criteria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8"/>
          <p:cNvSpPr txBox="1">
            <a:spLocks noChangeArrowheads="1"/>
          </p:cNvSpPr>
          <p:nvPr/>
        </p:nvSpPr>
        <p:spPr bwMode="auto">
          <a:xfrm>
            <a:off x="1809751" y="260697"/>
            <a:ext cx="8520113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sreader SemiBold" panose="02020500000000000000" charset="0"/>
                <a:ea typeface="+mj-ea"/>
                <a:cs typeface="Times New Roman" pitchFamily="18" charset="0"/>
              </a:rPr>
              <a:t>Export: Max documents per</a:t>
            </a:r>
            <a:br>
              <a:rPr lang="en-US" altLang="zh-TW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sreader SemiBold" panose="02020500000000000000" charset="0"/>
                <a:ea typeface="+mj-ea"/>
                <a:cs typeface="Times New Roman" pitchFamily="18" charset="0"/>
              </a:rPr>
            </a:br>
            <a:r>
              <a:rPr lang="en-US" altLang="zh-TW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sreader SemiBold" panose="02020500000000000000" charset="0"/>
                <a:ea typeface="+mj-ea"/>
                <a:cs typeface="Times New Roman" pitchFamily="18" charset="0"/>
              </a:rPr>
              <a:t>download / email / print </a:t>
            </a:r>
            <a:endParaRPr lang="en-US" altLang="zh-TW" b="1" noProof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ewsreader SemiBold" panose="02020500000000000000" charset="0"/>
              <a:ea typeface="+mj-ea"/>
              <a:cs typeface="Times New Roman" pitchFamily="18" charset="0"/>
            </a:endParaRPr>
          </a:p>
        </p:txBody>
      </p:sp>
      <p:sp>
        <p:nvSpPr>
          <p:cNvPr id="51206" name="投影片編號版面配置區 1"/>
          <p:cNvSpPr txBox="1">
            <a:spLocks/>
          </p:cNvSpPr>
          <p:nvPr/>
        </p:nvSpPr>
        <p:spPr bwMode="auto">
          <a:xfrm>
            <a:off x="8472488" y="65087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9ED2C19-7D5C-4656-AB07-1BFA8A68D0CA}" type="slidenum">
              <a:rPr lang="en-US" altLang="zh-TW" sz="1200">
                <a:solidFill>
                  <a:srgbClr val="898989"/>
                </a:solidFill>
                <a:latin typeface="Newsreader SemiBold" panose="02020500000000000000" charset="0"/>
                <a:ea typeface="新細明體" panose="02020500000000000000" pitchFamily="18" charset="-12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38</a:t>
            </a:fld>
            <a:endParaRPr lang="en-US" altLang="zh-TW" sz="1200">
              <a:solidFill>
                <a:srgbClr val="898989"/>
              </a:solidFill>
              <a:latin typeface="Newsreader SemiBold" panose="02020500000000000000" charset="0"/>
              <a:ea typeface="新細明體" panose="02020500000000000000" pitchFamily="18" charset="-120"/>
            </a:endParaRPr>
          </a:p>
        </p:txBody>
      </p:sp>
      <p:graphicFrame>
        <p:nvGraphicFramePr>
          <p:cNvPr id="51208" name="TextBox 2">
            <a:extLst>
              <a:ext uri="{FF2B5EF4-FFF2-40B4-BE49-F238E27FC236}">
                <a16:creationId xmlns:a16="http://schemas.microsoft.com/office/drawing/2014/main" id="{9D99602B-4284-5147-C18E-0B3B226FC0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6357997"/>
              </p:ext>
            </p:extLst>
          </p:nvPr>
        </p:nvGraphicFramePr>
        <p:xfrm>
          <a:off x="1991544" y="1484785"/>
          <a:ext cx="8208912" cy="36625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FE871A-C6BB-4C7A-BBB7-9696201603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48" y="814213"/>
            <a:ext cx="11140918" cy="583341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2227" name="Rectangle 8"/>
          <p:cNvSpPr txBox="1">
            <a:spLocks noChangeArrowheads="1"/>
          </p:cNvSpPr>
          <p:nvPr/>
        </p:nvSpPr>
        <p:spPr bwMode="auto">
          <a:xfrm>
            <a:off x="1809751" y="188913"/>
            <a:ext cx="85201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sreader SemiBold" panose="02020500000000000000" charset="0"/>
                <a:ea typeface="+mj-ea"/>
                <a:cs typeface="Times New Roman" pitchFamily="18" charset="0"/>
              </a:rPr>
              <a:t>Modify the Search in a Record</a:t>
            </a:r>
            <a:endParaRPr lang="en-US" altLang="zh-TW" b="1" noProof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ewsreader SemiBold" panose="02020500000000000000" charset="0"/>
              <a:ea typeface="+mj-ea"/>
              <a:cs typeface="Times New Roman" pitchFamily="18" charset="0"/>
            </a:endParaRPr>
          </a:p>
        </p:txBody>
      </p:sp>
      <p:sp>
        <p:nvSpPr>
          <p:cNvPr id="52230" name="投影片編號版面配置區 1"/>
          <p:cNvSpPr txBox="1">
            <a:spLocks/>
          </p:cNvSpPr>
          <p:nvPr/>
        </p:nvSpPr>
        <p:spPr bwMode="auto">
          <a:xfrm>
            <a:off x="8472488" y="65087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7B012B2-9B6C-4B49-8746-446E0AA8277B}" type="slidenum">
              <a:rPr lang="en-US" altLang="zh-TW" sz="1200">
                <a:solidFill>
                  <a:srgbClr val="898989"/>
                </a:solidFill>
                <a:latin typeface="Newsreader SemiBold" panose="02020500000000000000" charset="0"/>
                <a:ea typeface="新細明體" panose="02020500000000000000" pitchFamily="18" charset="-12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39</a:t>
            </a:fld>
            <a:endParaRPr lang="en-US" altLang="zh-TW" sz="1200">
              <a:solidFill>
                <a:srgbClr val="898989"/>
              </a:solidFill>
              <a:latin typeface="Newsreader SemiBold" panose="02020500000000000000" charset="0"/>
              <a:ea typeface="新細明體" panose="02020500000000000000" pitchFamily="18" charset="-120"/>
            </a:endParaRPr>
          </a:p>
        </p:txBody>
      </p:sp>
      <p:sp>
        <p:nvSpPr>
          <p:cNvPr id="8" name="橢圓 9">
            <a:extLst>
              <a:ext uri="{FF2B5EF4-FFF2-40B4-BE49-F238E27FC236}">
                <a16:creationId xmlns:a16="http://schemas.microsoft.com/office/drawing/2014/main" id="{398485BF-9BA9-44C9-97A7-7385C05C4321}"/>
              </a:ext>
            </a:extLst>
          </p:cNvPr>
          <p:cNvSpPr/>
          <p:nvPr/>
        </p:nvSpPr>
        <p:spPr>
          <a:xfrm>
            <a:off x="8688288" y="733839"/>
            <a:ext cx="1393776" cy="431800"/>
          </a:xfrm>
          <a:prstGeom prst="ellipse">
            <a:avLst/>
          </a:prstGeom>
          <a:noFill/>
          <a:ln w="2222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dirty="0">
              <a:latin typeface="Newsreader SemiBold" panose="02020500000000000000" charset="0"/>
            </a:endParaRPr>
          </a:p>
        </p:txBody>
      </p:sp>
      <p:sp>
        <p:nvSpPr>
          <p:cNvPr id="9" name="AutoShape 16">
            <a:extLst>
              <a:ext uri="{FF2B5EF4-FFF2-40B4-BE49-F238E27FC236}">
                <a16:creationId xmlns:a16="http://schemas.microsoft.com/office/drawing/2014/main" id="{918F11EB-9F6F-4D60-A941-8BCE2CFF14C0}"/>
              </a:ext>
            </a:extLst>
          </p:cNvPr>
          <p:cNvSpPr>
            <a:spLocks/>
          </p:cNvSpPr>
          <p:nvPr/>
        </p:nvSpPr>
        <p:spPr bwMode="auto">
          <a:xfrm>
            <a:off x="9270796" y="1736453"/>
            <a:ext cx="2421856" cy="504825"/>
          </a:xfrm>
          <a:prstGeom prst="borderCallout2">
            <a:avLst>
              <a:gd name="adj1" fmla="val -1454"/>
              <a:gd name="adj2" fmla="val 33352"/>
              <a:gd name="adj3" fmla="val -43165"/>
              <a:gd name="adj4" fmla="val 15482"/>
              <a:gd name="adj5" fmla="val -109885"/>
              <a:gd name="adj6" fmla="val 1133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 type="stealth" w="med" len="med"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 dirty="0">
                <a:latin typeface="Newsreader SemiBold" panose="02020500000000000000" charset="0"/>
                <a:ea typeface="新細明體" panose="02020500000000000000" pitchFamily="18" charset="-120"/>
              </a:rPr>
              <a:t>Click here to enable/disable the highlight function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9"/>
          <p:cNvSpPr/>
          <p:nvPr/>
        </p:nvSpPr>
        <p:spPr>
          <a:xfrm>
            <a:off x="4246397" y="1349981"/>
            <a:ext cx="3676500" cy="39432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29"/>
          <p:cNvSpPr/>
          <p:nvPr/>
        </p:nvSpPr>
        <p:spPr>
          <a:xfrm>
            <a:off x="8189966" y="1331126"/>
            <a:ext cx="3676500" cy="39432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29"/>
          <p:cNvSpPr/>
          <p:nvPr/>
        </p:nvSpPr>
        <p:spPr>
          <a:xfrm>
            <a:off x="274547" y="1349981"/>
            <a:ext cx="3676500" cy="39432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29"/>
          <p:cNvSpPr txBox="1">
            <a:spLocks noGrp="1"/>
          </p:cNvSpPr>
          <p:nvPr>
            <p:ph type="subTitle" idx="1"/>
          </p:nvPr>
        </p:nvSpPr>
        <p:spPr>
          <a:xfrm>
            <a:off x="544697" y="1216652"/>
            <a:ext cx="3136200" cy="1068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Hard copies </a:t>
            </a:r>
          </a:p>
        </p:txBody>
      </p:sp>
      <p:sp>
        <p:nvSpPr>
          <p:cNvPr id="319" name="Google Shape;319;p29"/>
          <p:cNvSpPr txBox="1">
            <a:spLocks noGrp="1"/>
          </p:cNvSpPr>
          <p:nvPr>
            <p:ph type="subTitle" idx="2"/>
          </p:nvPr>
        </p:nvSpPr>
        <p:spPr>
          <a:xfrm>
            <a:off x="4489166" y="1472772"/>
            <a:ext cx="3136200" cy="1068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Microform format </a:t>
            </a:r>
          </a:p>
        </p:txBody>
      </p:sp>
      <p:sp>
        <p:nvSpPr>
          <p:cNvPr id="320" name="Google Shape;320;p29"/>
          <p:cNvSpPr txBox="1">
            <a:spLocks noGrp="1"/>
          </p:cNvSpPr>
          <p:nvPr>
            <p:ph type="subTitle" idx="3"/>
          </p:nvPr>
        </p:nvSpPr>
        <p:spPr>
          <a:xfrm>
            <a:off x="7771835" y="1198452"/>
            <a:ext cx="4517135" cy="1068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News clippings</a:t>
            </a:r>
          </a:p>
        </p:txBody>
      </p:sp>
      <p:sp>
        <p:nvSpPr>
          <p:cNvPr id="321" name="Google Shape;321;p29"/>
          <p:cNvSpPr txBox="1">
            <a:spLocks noGrp="1"/>
          </p:cNvSpPr>
          <p:nvPr>
            <p:ph type="title"/>
          </p:nvPr>
        </p:nvSpPr>
        <p:spPr>
          <a:xfrm>
            <a:off x="255693" y="307036"/>
            <a:ext cx="11620200" cy="7635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2"/>
                </a:solidFill>
              </a:rPr>
              <a:t>Newspaper in the Library</a:t>
            </a:r>
          </a:p>
        </p:txBody>
      </p:sp>
      <p:sp>
        <p:nvSpPr>
          <p:cNvPr id="322" name="Google Shape;322;p29"/>
          <p:cNvSpPr txBox="1">
            <a:spLocks noGrp="1"/>
          </p:cNvSpPr>
          <p:nvPr>
            <p:ph type="body" idx="4"/>
          </p:nvPr>
        </p:nvSpPr>
        <p:spPr>
          <a:xfrm>
            <a:off x="508403" y="2635472"/>
            <a:ext cx="3136200" cy="1759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85750" indent="-285750" algn="l"/>
            <a:r>
              <a:rPr lang="en-US" sz="1400" b="1" dirty="0"/>
              <a:t>Back issues of newspapers in hard copies (4/F): </a:t>
            </a:r>
          </a:p>
          <a:p>
            <a:pPr marL="0" indent="0" algn="l">
              <a:buNone/>
            </a:pPr>
            <a:r>
              <a:rPr lang="en-US" sz="1400" dirty="0"/>
              <a:t>Print copies of HK newspapers are kept in the Library for the latest 2 months</a:t>
            </a:r>
            <a:br>
              <a:rPr lang="en-US" sz="1400" dirty="0"/>
            </a:br>
            <a:endParaRPr lang="en-US" sz="1400" dirty="0"/>
          </a:p>
          <a:p>
            <a:pPr marL="285750" indent="-285750" algn="l"/>
            <a:r>
              <a:rPr lang="en-US" altLang="zh-TW" sz="1400" b="1" dirty="0"/>
              <a:t>Current issues (The Lounge - G/F) </a:t>
            </a:r>
            <a:endParaRPr sz="1400" b="1" dirty="0"/>
          </a:p>
        </p:txBody>
      </p:sp>
      <p:sp>
        <p:nvSpPr>
          <p:cNvPr id="323" name="Google Shape;323;p29"/>
          <p:cNvSpPr txBox="1">
            <a:spLocks noGrp="1"/>
          </p:cNvSpPr>
          <p:nvPr>
            <p:ph type="body" idx="5"/>
          </p:nvPr>
        </p:nvSpPr>
        <p:spPr>
          <a:xfrm>
            <a:off x="4059372" y="2667480"/>
            <a:ext cx="3822192" cy="1756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indent="-228600" algn="l" eaLnBrk="1" hangingPunct="1">
              <a:lnSpc>
                <a:spcPct val="90000"/>
              </a:lnSpc>
              <a:buClr>
                <a:schemeClr val="accent1"/>
              </a:buClr>
              <a:buSzPct val="100000"/>
              <a:defRPr/>
            </a:pPr>
            <a:r>
              <a:rPr lang="en-US" altLang="zh-TW" sz="1600" dirty="0">
                <a:latin typeface="+mn-lt"/>
                <a:ea typeface="+mn-ea"/>
              </a:rPr>
              <a:t>Ming Pao Daily News </a:t>
            </a:r>
            <a:r>
              <a:rPr lang="zh-HK" altLang="en-US" sz="1600" dirty="0">
                <a:latin typeface="+mn-lt"/>
                <a:ea typeface="+mn-ea"/>
              </a:rPr>
              <a:t>明報 </a:t>
            </a:r>
            <a:r>
              <a:rPr lang="en-US" altLang="zh-HK" sz="1600" dirty="0">
                <a:latin typeface="+mn-lt"/>
                <a:ea typeface="+mn-ea"/>
              </a:rPr>
              <a:t>(1959-2023)</a:t>
            </a:r>
          </a:p>
          <a:p>
            <a:pPr indent="-228600" algn="l" eaLnBrk="1" hangingPunct="1">
              <a:lnSpc>
                <a:spcPct val="90000"/>
              </a:lnSpc>
              <a:buClr>
                <a:schemeClr val="accent1"/>
              </a:buClr>
              <a:buSzPct val="100000"/>
              <a:defRPr/>
            </a:pPr>
            <a:r>
              <a:rPr lang="en-US" altLang="zh-TW" sz="1600" dirty="0">
                <a:latin typeface="+mn-lt"/>
                <a:ea typeface="+mn-ea"/>
              </a:rPr>
              <a:t>Sing Tao Daily </a:t>
            </a:r>
            <a:r>
              <a:rPr lang="zh-HK" altLang="en-US" sz="1600" dirty="0">
                <a:latin typeface="+mn-lt"/>
                <a:ea typeface="+mn-ea"/>
              </a:rPr>
              <a:t>星島日報 </a:t>
            </a:r>
            <a:r>
              <a:rPr lang="en-US" altLang="zh-HK" sz="1600" dirty="0">
                <a:latin typeface="+mn-lt"/>
                <a:ea typeface="+mn-ea"/>
              </a:rPr>
              <a:t>(1938-2009)</a:t>
            </a:r>
          </a:p>
          <a:p>
            <a:pPr indent="-228600" algn="l" eaLnBrk="1" hangingPunct="1">
              <a:lnSpc>
                <a:spcPct val="90000"/>
              </a:lnSpc>
              <a:buClr>
                <a:schemeClr val="accent1"/>
              </a:buClr>
              <a:buSzPct val="100000"/>
              <a:defRPr/>
            </a:pPr>
            <a:r>
              <a:rPr lang="en-US" altLang="zh-TW" sz="1600" dirty="0">
                <a:latin typeface="+mn-lt"/>
                <a:ea typeface="+mn-ea"/>
              </a:rPr>
              <a:t>South China Morning Post </a:t>
            </a:r>
            <a:r>
              <a:rPr lang="zh-HK" altLang="en-US" sz="1600" dirty="0">
                <a:latin typeface="+mn-lt"/>
                <a:ea typeface="+mn-ea"/>
              </a:rPr>
              <a:t>南華早報 </a:t>
            </a:r>
            <a:r>
              <a:rPr lang="en-US" altLang="zh-HK" sz="1600" dirty="0">
                <a:latin typeface="+mn-lt"/>
                <a:ea typeface="+mn-ea"/>
              </a:rPr>
              <a:t>(1984-2013)</a:t>
            </a:r>
          </a:p>
          <a:p>
            <a:pPr indent="-228600" algn="l" eaLnBrk="1" hangingPunct="1">
              <a:lnSpc>
                <a:spcPct val="90000"/>
              </a:lnSpc>
              <a:buClr>
                <a:schemeClr val="accent1"/>
              </a:buClr>
              <a:buSzPct val="100000"/>
              <a:defRPr/>
            </a:pPr>
            <a:r>
              <a:rPr lang="en-US" altLang="zh-TW" sz="1600" dirty="0">
                <a:latin typeface="+mn-lt"/>
                <a:ea typeface="+mn-ea"/>
              </a:rPr>
              <a:t>The Standard </a:t>
            </a:r>
            <a:r>
              <a:rPr lang="zh-HK" altLang="en-US" sz="1600" dirty="0">
                <a:latin typeface="+mn-lt"/>
                <a:ea typeface="+mn-ea"/>
              </a:rPr>
              <a:t>英文虎報 </a:t>
            </a:r>
            <a:r>
              <a:rPr lang="en-US" altLang="zh-HK" sz="1600" dirty="0">
                <a:latin typeface="+mn-lt"/>
                <a:ea typeface="+mn-ea"/>
              </a:rPr>
              <a:t>(</a:t>
            </a:r>
            <a:r>
              <a:rPr lang="en-US" altLang="zh-TW" sz="1600" dirty="0">
                <a:latin typeface="+mn-lt"/>
                <a:ea typeface="+mn-ea"/>
              </a:rPr>
              <a:t>2002-2009)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4" name="Google Shape;324;p29"/>
          <p:cNvSpPr txBox="1">
            <a:spLocks noGrp="1"/>
          </p:cNvSpPr>
          <p:nvPr>
            <p:ph type="body" idx="6"/>
          </p:nvPr>
        </p:nvSpPr>
        <p:spPr>
          <a:xfrm>
            <a:off x="8497546" y="2463390"/>
            <a:ext cx="3136200" cy="287218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/>
              <a:t>Hong Kong newspaper clippings index (1980-1999)</a:t>
            </a:r>
            <a:br>
              <a:rPr lang="en-US" sz="1400" dirty="0"/>
            </a:br>
            <a:r>
              <a:rPr lang="en-US" sz="1400" dirty="0">
                <a:hlinkClick r:id="rId3"/>
              </a:rPr>
              <a:t>https://www.lib.eduhk.hk/permalink/record/alma991001103979703410</a:t>
            </a:r>
            <a:endParaRPr lang="en-US"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/>
              <a:t>Hong Kong newspaper clippings (1993-1999)</a:t>
            </a:r>
            <a:br>
              <a:rPr lang="en-US" sz="1400" dirty="0"/>
            </a:br>
            <a:r>
              <a:rPr lang="en-US" sz="1400" dirty="0">
                <a:hlinkClick r:id="rId4"/>
              </a:rPr>
              <a:t>https://www.lib.eduhk.hk/permalink/record/alma991004696219703410</a:t>
            </a:r>
            <a:endParaRPr lang="en-US"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4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EA165E-8377-4C8B-8F1A-270FE993FA73}"/>
              </a:ext>
            </a:extLst>
          </p:cNvPr>
          <p:cNvSpPr txBox="1"/>
          <p:nvPr/>
        </p:nvSpPr>
        <p:spPr>
          <a:xfrm>
            <a:off x="7044321" y="1943812"/>
            <a:ext cx="61539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(Remote Storage):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0402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67" name="Picture 53255">
            <a:extLst>
              <a:ext uri="{FF2B5EF4-FFF2-40B4-BE49-F238E27FC236}">
                <a16:creationId xmlns:a16="http://schemas.microsoft.com/office/drawing/2014/main" id="{F8362D1E-464A-B84C-178E-FC75205FB6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11232" b="63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3250" name="Rectangle 8"/>
          <p:cNvSpPr txBox="1">
            <a:spLocks noChangeArrowheads="1"/>
          </p:cNvSpPr>
          <p:nvPr/>
        </p:nvSpPr>
        <p:spPr bwMode="auto">
          <a:xfrm>
            <a:off x="838200" y="365125"/>
            <a:ext cx="10515600" cy="13255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zh-TW" sz="4400" dirty="0" err="1">
                <a:solidFill>
                  <a:srgbClr val="FFFFFF"/>
                </a:solidFill>
                <a:latin typeface="Newsreader SemiBold" panose="02020500000000000000" charset="0"/>
                <a:ea typeface="+mj-ea"/>
                <a:cs typeface="+mj-cs"/>
              </a:rPr>
              <a:t>PressReader</a:t>
            </a:r>
            <a:endParaRPr lang="en-US" altLang="zh-TW" sz="4400" dirty="0">
              <a:solidFill>
                <a:srgbClr val="FFFFFF"/>
              </a:solidFill>
              <a:latin typeface="Newsreader SemiBold" panose="02020500000000000000" charset="0"/>
              <a:ea typeface="+mj-ea"/>
              <a:cs typeface="+mj-cs"/>
            </a:endParaRPr>
          </a:p>
        </p:txBody>
      </p:sp>
      <p:sp>
        <p:nvSpPr>
          <p:cNvPr id="53252" name="投影片編號版面配置區 1"/>
          <p:cNvSpPr txBox="1">
            <a:spLocks/>
          </p:cNvSpPr>
          <p:nvPr/>
        </p:nvSpPr>
        <p:spPr bwMode="auto">
          <a:xfrm>
            <a:off x="8472488" y="65087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fld id="{6B15C4E7-962F-4A3B-ACEF-459B1FE0934A}" type="slidenum">
              <a:rPr lang="en-US" altLang="zh-TW" sz="1200" smtClean="0">
                <a:solidFill>
                  <a:srgbClr val="898989"/>
                </a:solidFill>
                <a:latin typeface="Newsreader SemiBold" panose="02020500000000000000" charset="0"/>
                <a:ea typeface="新細明體" panose="02020500000000000000" pitchFamily="18" charset="-120"/>
              </a:rPr>
              <a:pPr algn="r" eaLnBrk="1" hangingPunct="1"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40</a:t>
            </a:fld>
            <a:endParaRPr lang="en-US" altLang="zh-TW" sz="1200">
              <a:solidFill>
                <a:srgbClr val="898989"/>
              </a:solidFill>
              <a:latin typeface="Newsreader SemiBold" panose="02020500000000000000" charset="0"/>
              <a:ea typeface="新細明體" panose="02020500000000000000" pitchFamily="18" charset="-120"/>
            </a:endParaRPr>
          </a:p>
        </p:txBody>
      </p:sp>
      <p:graphicFrame>
        <p:nvGraphicFramePr>
          <p:cNvPr id="7" name="Rectangle 9">
            <a:extLst>
              <a:ext uri="{FF2B5EF4-FFF2-40B4-BE49-F238E27FC236}">
                <a16:creationId xmlns:a16="http://schemas.microsoft.com/office/drawing/2014/main" id="{8C8D4036-698B-4174-916D-C033006331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6784632"/>
              </p:ext>
            </p:extLst>
          </p:nvPr>
        </p:nvGraphicFramePr>
        <p:xfrm>
          <a:off x="335360" y="1847091"/>
          <a:ext cx="11377264" cy="44836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0F058A-E7A6-4A57-9860-75419CC9F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71" y="616949"/>
            <a:ext cx="11714656" cy="5891802"/>
          </a:xfrm>
          <a:prstGeom prst="rect">
            <a:avLst/>
          </a:prstGeom>
        </p:spPr>
      </p:pic>
      <p:sp>
        <p:nvSpPr>
          <p:cNvPr id="55301" name="Rectangle 7"/>
          <p:cNvSpPr>
            <a:spLocks noChangeArrowheads="1"/>
          </p:cNvSpPr>
          <p:nvPr/>
        </p:nvSpPr>
        <p:spPr bwMode="auto">
          <a:xfrm>
            <a:off x="6672064" y="3932065"/>
            <a:ext cx="3155702" cy="288925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ea typeface="新細明體" panose="02020500000000000000" pitchFamily="18" charset="-120"/>
              </a:rPr>
              <a:t>2: Select Countries / Regions</a:t>
            </a:r>
          </a:p>
        </p:txBody>
      </p:sp>
      <p:sp>
        <p:nvSpPr>
          <p:cNvPr id="55302" name="Rectangle 7"/>
          <p:cNvSpPr>
            <a:spLocks noChangeArrowheads="1"/>
          </p:cNvSpPr>
          <p:nvPr/>
        </p:nvSpPr>
        <p:spPr bwMode="auto">
          <a:xfrm>
            <a:off x="9999812" y="3621739"/>
            <a:ext cx="2050123" cy="288925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ea typeface="新細明體" panose="02020500000000000000" pitchFamily="18" charset="-120"/>
              </a:rPr>
              <a:t>3: Select Language</a:t>
            </a:r>
          </a:p>
        </p:txBody>
      </p:sp>
      <p:sp>
        <p:nvSpPr>
          <p:cNvPr id="55307" name="Rectangle 7"/>
          <p:cNvSpPr>
            <a:spLocks noChangeArrowheads="1"/>
          </p:cNvSpPr>
          <p:nvPr/>
        </p:nvSpPr>
        <p:spPr bwMode="auto">
          <a:xfrm>
            <a:off x="9999812" y="217180"/>
            <a:ext cx="1212552" cy="288925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ea typeface="新細明體" panose="02020500000000000000" pitchFamily="18" charset="-120"/>
              </a:rPr>
              <a:t>1: Search</a:t>
            </a:r>
          </a:p>
        </p:txBody>
      </p:sp>
      <p:sp>
        <p:nvSpPr>
          <p:cNvPr id="55308" name="投影片編號版面配置區 1"/>
          <p:cNvSpPr txBox="1">
            <a:spLocks/>
          </p:cNvSpPr>
          <p:nvPr/>
        </p:nvSpPr>
        <p:spPr bwMode="auto">
          <a:xfrm>
            <a:off x="8472488" y="65087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F27B2BA-7AA5-447F-84FF-D1F22BE1246E}" type="slidenum">
              <a:rPr lang="en-US" altLang="zh-TW" sz="1200">
                <a:solidFill>
                  <a:srgbClr val="898989"/>
                </a:solidFill>
                <a:ea typeface="新細明體" panose="02020500000000000000" pitchFamily="18" charset="-12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41</a:t>
            </a:fld>
            <a:endParaRPr lang="en-US" altLang="zh-TW" sz="1200">
              <a:solidFill>
                <a:srgbClr val="898989"/>
              </a:solidFill>
              <a:ea typeface="新細明體" panose="02020500000000000000" pitchFamily="18" charset="-12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2BEE1B2-8E6C-48E9-ACE0-0E90E25E4945}"/>
              </a:ext>
            </a:extLst>
          </p:cNvPr>
          <p:cNvGrpSpPr/>
          <p:nvPr/>
        </p:nvGrpSpPr>
        <p:grpSpPr>
          <a:xfrm>
            <a:off x="372174" y="1052736"/>
            <a:ext cx="11581153" cy="3868744"/>
            <a:chOff x="372174" y="1111197"/>
            <a:chExt cx="11581153" cy="386874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014C698-D428-4604-ABF0-5B13569D2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2174" y="1111197"/>
              <a:ext cx="11581153" cy="3868744"/>
            </a:xfrm>
            <a:prstGeom prst="rect">
              <a:avLst/>
            </a:prstGeom>
            <a:ln w="88900" cap="sq" cmpd="thickThin">
              <a:solidFill>
                <a:srgbClr val="FFC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15" name="Rectangle 7">
              <a:extLst>
                <a:ext uri="{FF2B5EF4-FFF2-40B4-BE49-F238E27FC236}">
                  <a16:creationId xmlns:a16="http://schemas.microsoft.com/office/drawing/2014/main" id="{DFA288AC-4B96-43AD-ABB9-E7660CB1B0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67104" y="2423947"/>
              <a:ext cx="4344367" cy="288925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dirty="0">
                  <a:ea typeface="新細明體" panose="02020500000000000000" pitchFamily="18" charset="-120"/>
                </a:rPr>
                <a:t>4: Scroll down to select more categories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5EC557-3056-4A48-B215-DF9A43C9E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A0FBB-3036-4EE7-A1DD-F6201E04F960}" type="slidenum">
              <a:rPr lang="en-US" altLang="zh-TW" smtClean="0">
                <a:latin typeface="Newsreader SemiBold" panose="02020500000000000000" charset="0"/>
              </a:rPr>
              <a:pPr>
                <a:defRPr/>
              </a:pPr>
              <a:t>42</a:t>
            </a:fld>
            <a:endParaRPr lang="en-US" altLang="zh-TW">
              <a:latin typeface="Newsreader SemiBold" panose="02020500000000000000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735F6D-6426-4BA6-B76C-4F703DC47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76" y="836613"/>
            <a:ext cx="11928648" cy="5672016"/>
          </a:xfrm>
          <a:prstGeom prst="rect">
            <a:avLst/>
          </a:prstGeom>
        </p:spPr>
      </p:pic>
      <p:sp>
        <p:nvSpPr>
          <p:cNvPr id="5" name="Rectangle 8">
            <a:extLst>
              <a:ext uri="{FF2B5EF4-FFF2-40B4-BE49-F238E27FC236}">
                <a16:creationId xmlns:a16="http://schemas.microsoft.com/office/drawing/2014/main" id="{1C060555-26AF-4B56-9EB0-5B3667041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1" y="188913"/>
            <a:ext cx="85201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sreader SemiBold" panose="02020500000000000000" charset="0"/>
                <a:ea typeface="+mj-ea"/>
                <a:cs typeface="Times New Roman" pitchFamily="18" charset="0"/>
              </a:rPr>
              <a:t>Search Interface</a:t>
            </a:r>
            <a:endParaRPr lang="en-US" altLang="zh-TW" b="1" noProof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ewsreader SemiBold" panose="02020500000000000000" charset="0"/>
              <a:ea typeface="+mj-ea"/>
              <a:cs typeface="Times New Roman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BAC08EC-434B-4230-B404-22D3E6DDF41A}"/>
              </a:ext>
            </a:extLst>
          </p:cNvPr>
          <p:cNvSpPr/>
          <p:nvPr/>
        </p:nvSpPr>
        <p:spPr>
          <a:xfrm>
            <a:off x="122907" y="1412776"/>
            <a:ext cx="1580605" cy="720080"/>
          </a:xfrm>
          <a:prstGeom prst="roundRect">
            <a:avLst/>
          </a:prstGeom>
          <a:noFill/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ewsreader SemiBold" panose="02020500000000000000" charset="0"/>
            </a:endParaRPr>
          </a:p>
        </p:txBody>
      </p:sp>
      <p:sp>
        <p:nvSpPr>
          <p:cNvPr id="7" name="AutoShape 16">
            <a:extLst>
              <a:ext uri="{FF2B5EF4-FFF2-40B4-BE49-F238E27FC236}">
                <a16:creationId xmlns:a16="http://schemas.microsoft.com/office/drawing/2014/main" id="{4B24864B-95D7-4BA8-A917-C8C4F80D4060}"/>
              </a:ext>
            </a:extLst>
          </p:cNvPr>
          <p:cNvSpPr>
            <a:spLocks/>
          </p:cNvSpPr>
          <p:nvPr/>
        </p:nvSpPr>
        <p:spPr bwMode="auto">
          <a:xfrm>
            <a:off x="1818799" y="692597"/>
            <a:ext cx="2592064" cy="288032"/>
          </a:xfrm>
          <a:prstGeom prst="borderCallout2">
            <a:avLst>
              <a:gd name="adj1" fmla="val 105598"/>
              <a:gd name="adj2" fmla="val 21456"/>
              <a:gd name="adj3" fmla="val 167247"/>
              <a:gd name="adj4" fmla="val 3176"/>
              <a:gd name="adj5" fmla="val 226037"/>
              <a:gd name="adj6" fmla="val -16505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 type="stealth" w="med" len="med"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 dirty="0">
                <a:latin typeface="Newsreader SemiBold" panose="02020500000000000000" charset="0"/>
                <a:ea typeface="新細明體" panose="02020500000000000000" pitchFamily="18" charset="-120"/>
              </a:rPr>
              <a:t>Search in different categories</a:t>
            </a:r>
          </a:p>
        </p:txBody>
      </p:sp>
    </p:spTree>
    <p:extLst>
      <p:ext uri="{BB962C8B-B14F-4D97-AF65-F5344CB8AC3E}">
        <p14:creationId xmlns:p14="http://schemas.microsoft.com/office/powerpoint/2010/main" val="42158605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6" name="投影片編號版面配置區 1"/>
          <p:cNvSpPr txBox="1">
            <a:spLocks/>
          </p:cNvSpPr>
          <p:nvPr/>
        </p:nvSpPr>
        <p:spPr bwMode="auto">
          <a:xfrm>
            <a:off x="8472488" y="65087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1C3A450-EB17-4C15-A62A-6128A0BF8DC0}" type="slidenum">
              <a:rPr lang="en-US" altLang="zh-TW" sz="1200">
                <a:solidFill>
                  <a:srgbClr val="898989"/>
                </a:solidFill>
                <a:ea typeface="新細明體" panose="02020500000000000000" pitchFamily="18" charset="-12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43</a:t>
            </a:fld>
            <a:endParaRPr lang="en-US" altLang="zh-TW" sz="1200">
              <a:solidFill>
                <a:srgbClr val="898989"/>
              </a:solidFill>
              <a:ea typeface="新細明體" panose="02020500000000000000" pitchFamily="18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2E4690-3089-4B26-95DC-8CF78665C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3" y="476671"/>
            <a:ext cx="11965690" cy="5904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98FAB45-3769-4A7D-8D58-AB201E926B55}"/>
              </a:ext>
            </a:extLst>
          </p:cNvPr>
          <p:cNvSpPr/>
          <p:nvPr/>
        </p:nvSpPr>
        <p:spPr>
          <a:xfrm>
            <a:off x="2190949" y="2634722"/>
            <a:ext cx="1976821" cy="1995454"/>
          </a:xfrm>
          <a:prstGeom prst="roundRect">
            <a:avLst/>
          </a:prstGeom>
          <a:noFill/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utoShape 16">
            <a:extLst>
              <a:ext uri="{FF2B5EF4-FFF2-40B4-BE49-F238E27FC236}">
                <a16:creationId xmlns:a16="http://schemas.microsoft.com/office/drawing/2014/main" id="{50A6BD15-F7FC-4088-9CF6-0BFA7436ABEA}"/>
              </a:ext>
            </a:extLst>
          </p:cNvPr>
          <p:cNvSpPr>
            <a:spLocks/>
          </p:cNvSpPr>
          <p:nvPr/>
        </p:nvSpPr>
        <p:spPr bwMode="auto">
          <a:xfrm>
            <a:off x="3136144" y="4792133"/>
            <a:ext cx="1728192" cy="287226"/>
          </a:xfrm>
          <a:prstGeom prst="borderCallout2">
            <a:avLst>
              <a:gd name="adj1" fmla="val -1454"/>
              <a:gd name="adj2" fmla="val 33352"/>
              <a:gd name="adj3" fmla="val -43165"/>
              <a:gd name="adj4" fmla="val 15482"/>
              <a:gd name="adj5" fmla="val -109885"/>
              <a:gd name="adj6" fmla="val 1133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 type="stealth" w="med" len="med"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 dirty="0">
                <a:ea typeface="新細明體" panose="02020500000000000000" pitchFamily="18" charset="-120"/>
              </a:rPr>
              <a:t>Select specific date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9" name="Rectangle 2"/>
          <p:cNvSpPr txBox="1">
            <a:spLocks noChangeArrowheads="1"/>
          </p:cNvSpPr>
          <p:nvPr/>
        </p:nvSpPr>
        <p:spPr bwMode="auto">
          <a:xfrm>
            <a:off x="589559" y="856180"/>
            <a:ext cx="5096249" cy="14578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 fontScale="92500"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altLang="zh-TW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sreader SemiBold" panose="02020500000000000000" charset="0"/>
                <a:ea typeface="+mj-ea"/>
                <a:cs typeface="Times New Roman" pitchFamily="18" charset="0"/>
              </a:rPr>
              <a:t>Multimedia Information System </a:t>
            </a:r>
            <a:br>
              <a:rPr lang="en-US" altLang="zh-TW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sreader SemiBold" panose="02020500000000000000" charset="0"/>
                <a:ea typeface="+mj-ea"/>
                <a:cs typeface="Times New Roman" pitchFamily="18" charset="0"/>
              </a:rPr>
            </a:br>
            <a:r>
              <a:rPr lang="en-US" altLang="zh-TW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sreader SemiBold" panose="02020500000000000000" charset="0"/>
                <a:ea typeface="+mj-ea"/>
                <a:cs typeface="Times New Roman" pitchFamily="18" charset="0"/>
              </a:rPr>
              <a:t>of Hong Kong Public Libraries</a:t>
            </a:r>
            <a:br>
              <a:rPr kumimoji="0" lang="en-US" altLang="zh-TW" sz="2000" b="1" dirty="0">
                <a:latin typeface="Newsreader SemiBold" panose="02020500000000000000" charset="0"/>
                <a:ea typeface="+mj-ea"/>
                <a:cs typeface="+mj-cs"/>
              </a:rPr>
            </a:br>
            <a:endParaRPr kumimoji="0" lang="en-US" altLang="zh-TW" sz="2000" b="1" dirty="0">
              <a:latin typeface="Newsreader SemiBold" panose="02020500000000000000" charset="0"/>
              <a:ea typeface="+mj-ea"/>
              <a:cs typeface="+mj-cs"/>
            </a:endParaRPr>
          </a:p>
        </p:txBody>
      </p:sp>
      <p:sp>
        <p:nvSpPr>
          <p:cNvPr id="60420" name="矩形 1"/>
          <p:cNvSpPr>
            <a:spLocks noChangeArrowheads="1"/>
          </p:cNvSpPr>
          <p:nvPr/>
        </p:nvSpPr>
        <p:spPr bwMode="auto">
          <a:xfrm>
            <a:off x="590719" y="2330505"/>
            <a:ext cx="4803113" cy="397958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indent="-2286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HK" sz="2000" dirty="0">
                <a:latin typeface="Newsreader SemiBold" panose="02020500000000000000" charset="0"/>
                <a:ea typeface="+mn-ea"/>
              </a:rPr>
              <a:t>MMIS provides a rich collection of digitized format of materials on microfilms, clippings, maps, posters, house </a:t>
            </a:r>
            <a:r>
              <a:rPr lang="en-US" altLang="zh-HK" sz="2000" dirty="0" err="1">
                <a:latin typeface="Newsreader SemiBold" panose="02020500000000000000" charset="0"/>
                <a:ea typeface="+mn-ea"/>
              </a:rPr>
              <a:t>programmes</a:t>
            </a:r>
            <a:r>
              <a:rPr lang="en-US" altLang="zh-HK" sz="2000" dirty="0">
                <a:latin typeface="Newsreader SemiBold" panose="02020500000000000000" charset="0"/>
                <a:ea typeface="+mn-ea"/>
              </a:rPr>
              <a:t> etc. </a:t>
            </a:r>
          </a:p>
          <a:p>
            <a:pPr marL="57150" indent="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endParaRPr lang="en-US" altLang="zh-HK" sz="2000" dirty="0">
              <a:latin typeface="Newsreader SemiBold" panose="02020500000000000000" charset="0"/>
              <a:ea typeface="+mn-ea"/>
            </a:endParaRPr>
          </a:p>
          <a:p>
            <a:pPr indent="-2286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HK" sz="2000" dirty="0">
                <a:solidFill>
                  <a:srgbClr val="0070C0"/>
                </a:solidFill>
                <a:latin typeface="Newsreader SemiBold" panose="02020500000000000000" charset="0"/>
                <a:ea typeface="+mn-ea"/>
              </a:rPr>
              <a:t>The Old Hong Kong Newspapers Collection </a:t>
            </a:r>
            <a:r>
              <a:rPr lang="en-US" altLang="zh-HK" sz="2000" dirty="0">
                <a:latin typeface="Newsreader SemiBold" panose="02020500000000000000" charset="0"/>
                <a:ea typeface="+mn-ea"/>
              </a:rPr>
              <a:t>is </a:t>
            </a:r>
            <a:r>
              <a:rPr lang="en-US" altLang="zh-HK" sz="2000" dirty="0">
                <a:solidFill>
                  <a:srgbClr val="FF0000"/>
                </a:solidFill>
                <a:latin typeface="Newsreader SemiBold" panose="02020500000000000000" charset="0"/>
                <a:ea typeface="+mn-ea"/>
              </a:rPr>
              <a:t>a selective collection of major old Hong Kong Newspapers </a:t>
            </a:r>
            <a:r>
              <a:rPr lang="en-US" altLang="zh-HK" sz="2000" dirty="0">
                <a:latin typeface="Newsreader SemiBold" panose="02020500000000000000" charset="0"/>
                <a:ea typeface="+mn-ea"/>
              </a:rPr>
              <a:t>published from early Hong Kong to nowadays, aiming at </a:t>
            </a:r>
            <a:r>
              <a:rPr lang="en-US" altLang="zh-HK" sz="2000" dirty="0">
                <a:solidFill>
                  <a:srgbClr val="FF0000"/>
                </a:solidFill>
                <a:latin typeface="Newsreader SemiBold" panose="02020500000000000000" charset="0"/>
                <a:ea typeface="+mn-ea"/>
              </a:rPr>
              <a:t>preserving historical news reporting of Hong Kong for reference and research</a:t>
            </a:r>
            <a:r>
              <a:rPr lang="en-US" altLang="zh-HK" sz="2000" dirty="0">
                <a:latin typeface="Newsreader SemiBold" panose="02020500000000000000" charset="0"/>
                <a:ea typeface="+mn-ea"/>
              </a:rPr>
              <a:t>. 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381" r="20539" b="-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sp>
        <p:nvSpPr>
          <p:cNvPr id="60422" name="投影片編號版面配置區 1"/>
          <p:cNvSpPr txBox="1">
            <a:spLocks/>
          </p:cNvSpPr>
          <p:nvPr/>
        </p:nvSpPr>
        <p:spPr bwMode="auto">
          <a:xfrm>
            <a:off x="8472488" y="65087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fld id="{EAC7ECE6-2F17-4441-8F57-C02F29DD5D69}" type="slidenum">
              <a:rPr lang="en-US" altLang="zh-TW" sz="1200">
                <a:solidFill>
                  <a:srgbClr val="898989"/>
                </a:solidFill>
                <a:latin typeface="Newsreader SemiBold" panose="02020500000000000000" charset="0"/>
                <a:ea typeface="新細明體" panose="02020500000000000000" pitchFamily="18" charset="-120"/>
              </a:rPr>
              <a:pPr algn="r" eaLnBrk="1" hangingPunct="1"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44</a:t>
            </a:fld>
            <a:endParaRPr lang="en-US" altLang="zh-TW" sz="1200">
              <a:solidFill>
                <a:srgbClr val="898989"/>
              </a:solidFill>
              <a:latin typeface="Newsreader SemiBold" panose="02020500000000000000" charset="0"/>
              <a:ea typeface="新細明體" panose="02020500000000000000" pitchFamily="18" charset="-12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239C3E-1854-619A-E0D4-459028A87C13}"/>
              </a:ext>
            </a:extLst>
          </p:cNvPr>
          <p:cNvSpPr txBox="1"/>
          <p:nvPr/>
        </p:nvSpPr>
        <p:spPr>
          <a:xfrm>
            <a:off x="872941" y="2129328"/>
            <a:ext cx="2901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altLang="zh-TW" sz="1800" b="1" dirty="0">
                <a:solidFill>
                  <a:srgbClr val="3333CC"/>
                </a:solidFill>
                <a:latin typeface="Newsreader SemiBold" panose="02020500000000000000" charset="0"/>
                <a:cs typeface="Microsoft Sans Serif" pitchFamily="34" charset="0"/>
                <a:hlinkClick r:id="rId4"/>
              </a:rPr>
              <a:t>https://mmis.hkpl.gov.hk</a:t>
            </a:r>
            <a:endParaRPr lang="en-CN" dirty="0">
              <a:latin typeface="Newsreader SemiBold" panose="02020500000000000000" charset="0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48A6394C-C11A-4BDB-937E-D558C96B5A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4193" y="2996952"/>
            <a:ext cx="1008112" cy="432048"/>
          </a:xfrm>
          <a:prstGeom prst="rect">
            <a:avLst/>
          </a:prstGeom>
          <a:noFill/>
          <a:ln w="1905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Newsreader SemiBold" panose="02020500000000000000" charset="0"/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50" y="981075"/>
            <a:ext cx="8394700" cy="580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Rectangle 2"/>
          <p:cNvSpPr txBox="1">
            <a:spLocks noChangeArrowheads="1"/>
          </p:cNvSpPr>
          <p:nvPr/>
        </p:nvSpPr>
        <p:spPr bwMode="auto">
          <a:xfrm>
            <a:off x="1271464" y="198229"/>
            <a:ext cx="89281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sreader SemiBold" panose="02020500000000000000" charset="0"/>
                <a:ea typeface="+mj-ea"/>
                <a:cs typeface="Times New Roman" pitchFamily="18" charset="0"/>
              </a:rPr>
              <a:t>Coverage of the Old HK Newspapers</a:t>
            </a:r>
          </a:p>
        </p:txBody>
      </p:sp>
      <p:sp>
        <p:nvSpPr>
          <p:cNvPr id="62468" name="Rectangle 9"/>
          <p:cNvSpPr>
            <a:spLocks noChangeArrowheads="1"/>
          </p:cNvSpPr>
          <p:nvPr/>
        </p:nvSpPr>
        <p:spPr bwMode="auto">
          <a:xfrm>
            <a:off x="6383339" y="4005264"/>
            <a:ext cx="2592387" cy="18002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Newsreader SemiBold" panose="02020500000000000000" charset="0"/>
              <a:ea typeface="新細明體" panose="02020500000000000000" pitchFamily="18" charset="-120"/>
            </a:endParaRPr>
          </a:p>
        </p:txBody>
      </p:sp>
      <p:sp>
        <p:nvSpPr>
          <p:cNvPr id="62469" name="投影片編號版面配置區 1"/>
          <p:cNvSpPr txBox="1">
            <a:spLocks/>
          </p:cNvSpPr>
          <p:nvPr/>
        </p:nvSpPr>
        <p:spPr bwMode="auto">
          <a:xfrm>
            <a:off x="8472488" y="65087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6BC6D30-8462-4B17-999F-A410A077C352}" type="slidenum">
              <a:rPr lang="en-US" altLang="zh-TW" sz="1200">
                <a:solidFill>
                  <a:srgbClr val="898989"/>
                </a:solidFill>
                <a:latin typeface="Newsreader SemiBold" panose="02020500000000000000" charset="0"/>
                <a:ea typeface="新細明體" panose="02020500000000000000" pitchFamily="18" charset="-12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45</a:t>
            </a:fld>
            <a:endParaRPr lang="en-US" altLang="zh-TW" sz="1200">
              <a:solidFill>
                <a:srgbClr val="898989"/>
              </a:solidFill>
              <a:latin typeface="Newsreader SemiBold" panose="02020500000000000000" charset="0"/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564" y="812801"/>
            <a:ext cx="9032875" cy="60118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3491" name="Rectangle 2"/>
          <p:cNvSpPr txBox="1">
            <a:spLocks noChangeArrowheads="1"/>
          </p:cNvSpPr>
          <p:nvPr/>
        </p:nvSpPr>
        <p:spPr bwMode="auto">
          <a:xfrm>
            <a:off x="1487488" y="143938"/>
            <a:ext cx="89281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sreader SemiBold" panose="02020500000000000000" charset="0"/>
                <a:ea typeface="+mj-ea"/>
                <a:cs typeface="Times New Roman" pitchFamily="18" charset="0"/>
              </a:rPr>
              <a:t>View all items by title</a:t>
            </a:r>
          </a:p>
        </p:txBody>
      </p:sp>
      <p:sp>
        <p:nvSpPr>
          <p:cNvPr id="63492" name="Rectangle 9"/>
          <p:cNvSpPr>
            <a:spLocks noChangeArrowheads="1"/>
          </p:cNvSpPr>
          <p:nvPr/>
        </p:nvSpPr>
        <p:spPr bwMode="auto">
          <a:xfrm>
            <a:off x="7823201" y="1125538"/>
            <a:ext cx="720725" cy="360362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Newsreader SemiBold" panose="02020500000000000000" charset="0"/>
              <a:ea typeface="新細明體" panose="02020500000000000000" pitchFamily="18" charset="-120"/>
            </a:endParaRPr>
          </a:p>
        </p:txBody>
      </p:sp>
      <p:sp>
        <p:nvSpPr>
          <p:cNvPr id="63493" name="投影片編號版面配置區 1"/>
          <p:cNvSpPr txBox="1">
            <a:spLocks/>
          </p:cNvSpPr>
          <p:nvPr/>
        </p:nvSpPr>
        <p:spPr bwMode="auto">
          <a:xfrm>
            <a:off x="8472488" y="65087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B7B6E1A-B8EC-4CD5-BA2E-36C076BC2C30}" type="slidenum">
              <a:rPr lang="en-US" altLang="zh-TW" sz="1200">
                <a:solidFill>
                  <a:srgbClr val="898989"/>
                </a:solidFill>
                <a:latin typeface="Newsreader SemiBold" panose="02020500000000000000" charset="0"/>
                <a:ea typeface="新細明體" panose="02020500000000000000" pitchFamily="18" charset="-12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46</a:t>
            </a:fld>
            <a:endParaRPr lang="en-US" altLang="zh-TW" sz="1200">
              <a:solidFill>
                <a:srgbClr val="898989"/>
              </a:solidFill>
              <a:latin typeface="Newsreader SemiBold" panose="02020500000000000000" charset="0"/>
              <a:ea typeface="新細明體" panose="02020500000000000000" pitchFamily="18" charset="-120"/>
            </a:endParaRPr>
          </a:p>
        </p:txBody>
      </p:sp>
      <p:sp>
        <p:nvSpPr>
          <p:cNvPr id="63494" name="Rectangle 9"/>
          <p:cNvSpPr>
            <a:spLocks noChangeArrowheads="1"/>
          </p:cNvSpPr>
          <p:nvPr/>
        </p:nvSpPr>
        <p:spPr bwMode="auto">
          <a:xfrm>
            <a:off x="1631951" y="2349501"/>
            <a:ext cx="1871663" cy="439261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Newsreader SemiBold" panose="02020500000000000000" charset="0"/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6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1801" y="823914"/>
            <a:ext cx="7489825" cy="5241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0239" y="2430463"/>
            <a:ext cx="6192837" cy="4349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8916" name="Rectangle 9"/>
          <p:cNvSpPr>
            <a:spLocks noChangeArrowheads="1"/>
          </p:cNvSpPr>
          <p:nvPr/>
        </p:nvSpPr>
        <p:spPr bwMode="auto">
          <a:xfrm>
            <a:off x="7826375" y="4581526"/>
            <a:ext cx="933450" cy="36036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Newsreader SemiBold" panose="02020500000000000000" charset="0"/>
              <a:ea typeface="新細明體" panose="02020500000000000000" pitchFamily="18" charset="-120"/>
            </a:endParaRPr>
          </a:p>
        </p:txBody>
      </p:sp>
      <p:sp>
        <p:nvSpPr>
          <p:cNvPr id="64517" name="Rectangle 2"/>
          <p:cNvSpPr txBox="1">
            <a:spLocks noChangeArrowheads="1"/>
          </p:cNvSpPr>
          <p:nvPr/>
        </p:nvSpPr>
        <p:spPr bwMode="auto">
          <a:xfrm>
            <a:off x="1631950" y="188913"/>
            <a:ext cx="89281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sreader SemiBold" panose="02020500000000000000" charset="0"/>
                <a:ea typeface="+mj-ea"/>
                <a:cs typeface="Times New Roman" pitchFamily="18" charset="0"/>
              </a:rPr>
              <a:t>Example : search with keywords </a:t>
            </a:r>
            <a:r>
              <a:rPr lang="zh-TW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sreader SemiBold" panose="02020500000000000000" charset="0"/>
                <a:ea typeface="+mj-ea"/>
                <a:cs typeface="Times New Roman" pitchFamily="18" charset="0"/>
              </a:rPr>
              <a:t>母語教學</a:t>
            </a:r>
            <a:endParaRPr lang="en-US" altLang="zh-TW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ewsreader SemiBold" panose="02020500000000000000" charset="0"/>
              <a:ea typeface="+mj-ea"/>
              <a:cs typeface="Times New Roman" pitchFamily="18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1774825" y="1485900"/>
            <a:ext cx="649288" cy="28733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Newsreader SemiBold" panose="02020500000000000000" charset="0"/>
              <a:ea typeface="新細明體" panose="02020500000000000000" pitchFamily="18" charset="-120"/>
            </a:endParaRPr>
          </a:p>
        </p:txBody>
      </p:sp>
      <p:pic>
        <p:nvPicPr>
          <p:cNvPr id="13324" name="Picture 12" descr="MC900439805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20107">
            <a:off x="5875339" y="2146301"/>
            <a:ext cx="79057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4727576" y="1628776"/>
            <a:ext cx="1152525" cy="57626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Newsreader SemiBold" panose="02020500000000000000" charset="0"/>
              <a:ea typeface="新細明體" panose="02020500000000000000" pitchFamily="18" charset="-120"/>
            </a:endParaRPr>
          </a:p>
        </p:txBody>
      </p:sp>
      <p:sp>
        <p:nvSpPr>
          <p:cNvPr id="64521" name="投影片編號版面配置區 1"/>
          <p:cNvSpPr txBox="1">
            <a:spLocks/>
          </p:cNvSpPr>
          <p:nvPr/>
        </p:nvSpPr>
        <p:spPr bwMode="auto">
          <a:xfrm>
            <a:off x="8472488" y="65087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299648C-2C8E-4B9F-ADD5-FFBF52BE1D8C}" type="slidenum">
              <a:rPr lang="en-US" altLang="zh-TW" sz="1200">
                <a:solidFill>
                  <a:srgbClr val="898989"/>
                </a:solidFill>
                <a:latin typeface="Newsreader SemiBold" panose="02020500000000000000" charset="0"/>
                <a:ea typeface="新細明體" panose="02020500000000000000" pitchFamily="18" charset="-12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47</a:t>
            </a:fld>
            <a:endParaRPr lang="en-US" altLang="zh-TW" sz="1200">
              <a:solidFill>
                <a:srgbClr val="898989"/>
              </a:solidFill>
              <a:latin typeface="Newsreader SemiBold" panose="02020500000000000000" charset="0"/>
              <a:ea typeface="新細明體" panose="02020500000000000000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 animBg="1"/>
      <p:bldP spid="12" grpId="0" animBg="1"/>
      <p:bldP spid="1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7" name="Rectangle 2"/>
          <p:cNvSpPr txBox="1">
            <a:spLocks noChangeArrowheads="1"/>
          </p:cNvSpPr>
          <p:nvPr/>
        </p:nvSpPr>
        <p:spPr bwMode="auto">
          <a:xfrm>
            <a:off x="2395728" y="5227257"/>
            <a:ext cx="778941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sreader SemiBold" panose="02020500000000000000" charset="0"/>
                <a:ea typeface="+mj-ea"/>
                <a:cs typeface="Times New Roman" pitchFamily="18" charset="0"/>
              </a:rPr>
              <a:t>Evaluation From</a:t>
            </a:r>
          </a:p>
        </p:txBody>
      </p:sp>
      <p:sp>
        <p:nvSpPr>
          <p:cNvPr id="64521" name="投影片編號版面配置區 1"/>
          <p:cNvSpPr txBox="1">
            <a:spLocks/>
          </p:cNvSpPr>
          <p:nvPr/>
        </p:nvSpPr>
        <p:spPr bwMode="auto">
          <a:xfrm>
            <a:off x="8472488" y="65087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299648C-2C8E-4B9F-ADD5-FFBF52BE1D8C}" type="slidenum">
              <a:rPr lang="en-US" altLang="zh-TW" sz="1200">
                <a:solidFill>
                  <a:srgbClr val="898989"/>
                </a:solidFill>
                <a:latin typeface="Newsreader SemiBold" panose="02020500000000000000" charset="0"/>
                <a:ea typeface="新細明體" panose="02020500000000000000" pitchFamily="18" charset="-12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48</a:t>
            </a:fld>
            <a:endParaRPr lang="en-US" altLang="zh-TW" sz="1200">
              <a:solidFill>
                <a:srgbClr val="898989"/>
              </a:solidFill>
              <a:latin typeface="Newsreader SemiBold" panose="02020500000000000000" charset="0"/>
              <a:ea typeface="新細明體" panose="02020500000000000000" pitchFamily="18" charset="-120"/>
            </a:endParaRPr>
          </a:p>
        </p:txBody>
      </p:sp>
      <p:pic>
        <p:nvPicPr>
          <p:cNvPr id="1026" name="Picture 2" descr="QR Code Image">
            <a:extLst>
              <a:ext uri="{FF2B5EF4-FFF2-40B4-BE49-F238E27FC236}">
                <a16:creationId xmlns:a16="http://schemas.microsoft.com/office/drawing/2014/main" id="{35D5362E-8063-C30A-A736-77014F797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414" y="1084326"/>
            <a:ext cx="3780282" cy="378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6329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A361F40-C308-34B2-FC4B-58CE5B0F78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304" y="-732536"/>
            <a:ext cx="12472416" cy="831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302EEF2-5428-5C7C-3AC7-AB9EE56FD88D}"/>
              </a:ext>
            </a:extLst>
          </p:cNvPr>
          <p:cNvSpPr/>
          <p:nvPr/>
        </p:nvSpPr>
        <p:spPr>
          <a:xfrm>
            <a:off x="7797800" y="3148585"/>
            <a:ext cx="4560109" cy="4420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C5890F83-33A8-82D2-6B48-762E0977A4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469" y="5699388"/>
            <a:ext cx="184234" cy="233971"/>
          </a:xfrm>
          <a:prstGeom prst="rect">
            <a:avLst/>
          </a:prstGeom>
        </p:spPr>
      </p:pic>
      <p:pic>
        <p:nvPicPr>
          <p:cNvPr id="6" name="Picture 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7A8C0435-8696-5185-8843-11924997829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469" y="5971223"/>
            <a:ext cx="184234" cy="233971"/>
          </a:xfrm>
          <a:prstGeom prst="rect">
            <a:avLst/>
          </a:prstGeom>
        </p:spPr>
      </p:pic>
      <p:pic>
        <p:nvPicPr>
          <p:cNvPr id="11" name="Picture 1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775C0DB3-C893-E1F7-ABF3-04A32B5901D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295" y="5427554"/>
            <a:ext cx="184234" cy="233971"/>
          </a:xfrm>
          <a:prstGeom prst="rect">
            <a:avLst/>
          </a:prstGeom>
        </p:spPr>
      </p:pic>
      <p:pic>
        <p:nvPicPr>
          <p:cNvPr id="13" name="Picture 1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C931CD75-6EC4-4138-008F-E6B66E269B6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469" y="6243057"/>
            <a:ext cx="184234" cy="23397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FEDCA48-1D8F-EA8B-DCC8-85CCE677D324}"/>
              </a:ext>
            </a:extLst>
          </p:cNvPr>
          <p:cNvSpPr txBox="1"/>
          <p:nvPr/>
        </p:nvSpPr>
        <p:spPr>
          <a:xfrm>
            <a:off x="8794326" y="5240854"/>
            <a:ext cx="2438239" cy="38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fontAlgn="auto" hangingPunct="1">
              <a:lnSpc>
                <a:spcPts val="2550"/>
              </a:lnSpc>
              <a:spcAft>
                <a:spcPts val="0"/>
              </a:spcAft>
              <a:defRPr/>
            </a:pPr>
            <a:r>
              <a:rPr lang="en-US" altLang="zh-TW" sz="1350" dirty="0">
                <a:latin typeface="+mj-lt"/>
              </a:rPr>
              <a:t>2948 6653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8FE123-1AB2-3D93-437A-A5CE115D91A1}"/>
              </a:ext>
            </a:extLst>
          </p:cNvPr>
          <p:cNvSpPr txBox="1"/>
          <p:nvPr/>
        </p:nvSpPr>
        <p:spPr>
          <a:xfrm>
            <a:off x="8773979" y="5798383"/>
            <a:ext cx="2676450" cy="38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fontAlgn="auto" hangingPunct="1">
              <a:lnSpc>
                <a:spcPts val="2550"/>
              </a:lnSpc>
              <a:spcAft>
                <a:spcPts val="0"/>
              </a:spcAft>
              <a:defRPr/>
            </a:pPr>
            <a:r>
              <a:rPr lang="en-US" altLang="zh-TW" sz="1350" dirty="0">
                <a:latin typeface="+mj-lt"/>
              </a:rPr>
              <a:t>9514 9655 (Mon-Fri, 9am-5pm)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B75676-E187-6DCC-FEDB-B77528E76F8C}"/>
              </a:ext>
            </a:extLst>
          </p:cNvPr>
          <p:cNvSpPr txBox="1"/>
          <p:nvPr/>
        </p:nvSpPr>
        <p:spPr>
          <a:xfrm>
            <a:off x="8784153" y="5622565"/>
            <a:ext cx="2190347" cy="29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350" dirty="0">
                <a:latin typeface="+mj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libinfo@eduhk.hk</a:t>
            </a:r>
            <a:endParaRPr lang="en-US" dirty="0"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6F4912-D1EA-0DAA-E3E5-5ED2340FA198}"/>
              </a:ext>
            </a:extLst>
          </p:cNvPr>
          <p:cNvSpPr txBox="1"/>
          <p:nvPr/>
        </p:nvSpPr>
        <p:spPr>
          <a:xfrm>
            <a:off x="8773980" y="6144751"/>
            <a:ext cx="2455338" cy="29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350" dirty="0">
                <a:latin typeface="+mj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https://app.lib.eduhk.hk/zoom</a:t>
            </a:r>
            <a:endParaRPr lang="en-US" dirty="0">
              <a:latin typeface="+mj-lt"/>
            </a:endParaRPr>
          </a:p>
        </p:txBody>
      </p:sp>
      <p:sp>
        <p:nvSpPr>
          <p:cNvPr id="22" name="Text Box 5">
            <a:extLst>
              <a:ext uri="{FF2B5EF4-FFF2-40B4-BE49-F238E27FC236}">
                <a16:creationId xmlns:a16="http://schemas.microsoft.com/office/drawing/2014/main" id="{297B243B-1CB1-8DFD-2D9F-68A84F7D75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5844" y="4609939"/>
            <a:ext cx="2368671" cy="414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TW" sz="2100" b="1" dirty="0">
                <a:latin typeface="+mj-lt"/>
              </a:rPr>
              <a:t>Service Counter</a:t>
            </a:r>
          </a:p>
        </p:txBody>
      </p:sp>
      <p:sp>
        <p:nvSpPr>
          <p:cNvPr id="23" name="Text Box 14">
            <a:extLst>
              <a:ext uri="{FF2B5EF4-FFF2-40B4-BE49-F238E27FC236}">
                <a16:creationId xmlns:a16="http://schemas.microsoft.com/office/drawing/2014/main" id="{FFAB35B7-EB17-F709-E20A-EAFEBD43D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1661" y="3530474"/>
            <a:ext cx="4708839" cy="71402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zh-TW" sz="405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QUESTIONS?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6B041E-1144-34FD-9ED5-390C1C6C0944}"/>
              </a:ext>
            </a:extLst>
          </p:cNvPr>
          <p:cNvSpPr txBox="1"/>
          <p:nvPr/>
        </p:nvSpPr>
        <p:spPr>
          <a:xfrm>
            <a:off x="8255844" y="4448112"/>
            <a:ext cx="3843216" cy="30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>
                <a:latin typeface="+mj-lt"/>
              </a:rPr>
              <a:t>Ask your Librarian @ </a:t>
            </a:r>
            <a:endParaRPr lang="en-US" dirty="0"/>
          </a:p>
        </p:txBody>
      </p:sp>
      <p:pic>
        <p:nvPicPr>
          <p:cNvPr id="27" name="Picture 6" descr="EdUHK Library">
            <a:extLst>
              <a:ext uri="{FF2B5EF4-FFF2-40B4-BE49-F238E27FC236}">
                <a16:creationId xmlns:a16="http://schemas.microsoft.com/office/drawing/2014/main" id="{63C7773A-CBB6-BB47-B7BB-E0C739B63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761" y="6954612"/>
            <a:ext cx="1289880" cy="36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258B9A8-B1E2-80DA-C83E-73CC62C5D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806" y="6789948"/>
            <a:ext cx="1144531" cy="55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637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9"/>
          <p:cNvSpPr txBox="1">
            <a:spLocks noGrp="1"/>
          </p:cNvSpPr>
          <p:nvPr>
            <p:ph type="title"/>
          </p:nvPr>
        </p:nvSpPr>
        <p:spPr>
          <a:xfrm>
            <a:off x="376527" y="167348"/>
            <a:ext cx="11620200" cy="7635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2"/>
                </a:solidFill>
              </a:rPr>
              <a:t>Newspaper in the Library</a:t>
            </a:r>
          </a:p>
        </p:txBody>
      </p:sp>
      <p:graphicFrame>
        <p:nvGraphicFramePr>
          <p:cNvPr id="15" name="Content Placeholder 4">
            <a:extLst>
              <a:ext uri="{FF2B5EF4-FFF2-40B4-BE49-F238E27FC236}">
                <a16:creationId xmlns:a16="http://schemas.microsoft.com/office/drawing/2014/main" id="{975A8604-E20E-F5B3-D41B-1431A3FA3A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402533"/>
              </p:ext>
            </p:extLst>
          </p:nvPr>
        </p:nvGraphicFramePr>
        <p:xfrm>
          <a:off x="1180452" y="1974952"/>
          <a:ext cx="4571124" cy="3956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6" name="Content Placeholder 4">
            <a:extLst>
              <a:ext uri="{FF2B5EF4-FFF2-40B4-BE49-F238E27FC236}">
                <a16:creationId xmlns:a16="http://schemas.microsoft.com/office/drawing/2014/main" id="{CBA2CAF4-B6BA-2EBA-96EA-A1ED5D0C7E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3790797"/>
              </p:ext>
            </p:extLst>
          </p:nvPr>
        </p:nvGraphicFramePr>
        <p:xfrm>
          <a:off x="6614894" y="1929232"/>
          <a:ext cx="4632226" cy="4139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51196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0234" y="1268760"/>
            <a:ext cx="7660224" cy="40473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le 2"/>
          <p:cNvSpPr txBox="1">
            <a:spLocks noChangeArrowheads="1"/>
          </p:cNvSpPr>
          <p:nvPr/>
        </p:nvSpPr>
        <p:spPr bwMode="auto">
          <a:xfrm>
            <a:off x="1631950" y="188913"/>
            <a:ext cx="89281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sreader SemiBold" panose="02020500000000000000" charset="0"/>
                <a:ea typeface="+mj-ea"/>
                <a:cs typeface="Times New Roman" pitchFamily="18" charset="0"/>
              </a:rPr>
              <a:t>E-Newspapers @ EdUHK Library</a:t>
            </a:r>
          </a:p>
        </p:txBody>
      </p:sp>
      <p:sp>
        <p:nvSpPr>
          <p:cNvPr id="23558" name="投影片編號版面配置區 1"/>
          <p:cNvSpPr txBox="1">
            <a:spLocks/>
          </p:cNvSpPr>
          <p:nvPr/>
        </p:nvSpPr>
        <p:spPr bwMode="auto">
          <a:xfrm>
            <a:off x="8472488" y="65087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B328133-D383-447A-876D-9657D73E6378}" type="slidenum">
              <a:rPr lang="en-US" altLang="zh-TW" sz="1200">
                <a:latin typeface="Newsreader SemiBold" panose="02020500000000000000" charset="0"/>
                <a:ea typeface="新細明體" panose="02020500000000000000" pitchFamily="18" charset="-12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en-US" altLang="zh-TW" sz="1200">
              <a:latin typeface="Newsreader SemiBold" panose="02020500000000000000" charset="0"/>
              <a:ea typeface="新細明體" panose="02020500000000000000" pitchFamily="18" charset="-12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171502" y="2504057"/>
            <a:ext cx="1476226" cy="204863"/>
          </a:xfrm>
          <a:prstGeom prst="roundRect">
            <a:avLst/>
          </a:prstGeom>
          <a:noFill/>
          <a:ln w="2857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tx1"/>
              </a:solidFill>
              <a:latin typeface="Newsreader SemiBold" panose="02020500000000000000" charset="0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6EBF0D97-982A-4CEE-BEC4-B3F17B810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5116" y="757490"/>
            <a:ext cx="85550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  <a:buFont typeface="Arial" panose="020B0604020202020204" pitchFamily="34" charset="0"/>
              <a:buNone/>
            </a:pPr>
            <a:r>
              <a:rPr lang="en-US" altLang="zh-TW" sz="1800" dirty="0">
                <a:latin typeface="Newsreader SemiBold" panose="02020500000000000000" charset="0"/>
                <a:ea typeface="新細明體" panose="02020500000000000000" pitchFamily="18" charset="-120"/>
              </a:rPr>
              <a:t>EdUHK Library Homepage &gt; Collections&gt; Electronic Collections &gt; </a:t>
            </a:r>
            <a:r>
              <a:rPr lang="en-US" altLang="zh-TW" sz="1800" b="1" dirty="0">
                <a:latin typeface="Newsreader SemiBold" panose="02020500000000000000" charset="0"/>
                <a:ea typeface="新細明體" panose="02020500000000000000" pitchFamily="18" charset="-120"/>
              </a:rPr>
              <a:t>E-Newspapers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9568C9-33CE-48EF-ACFE-EE39AF2D8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5882" y="3057700"/>
            <a:ext cx="6876256" cy="35933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F9CAC09D-A60A-4538-A9F6-F8D84B18673C}"/>
              </a:ext>
            </a:extLst>
          </p:cNvPr>
          <p:cNvSpPr/>
          <p:nvPr/>
        </p:nvSpPr>
        <p:spPr>
          <a:xfrm>
            <a:off x="3359696" y="4725144"/>
            <a:ext cx="720080" cy="132127"/>
          </a:xfrm>
          <a:prstGeom prst="roundRect">
            <a:avLst/>
          </a:prstGeom>
          <a:noFill/>
          <a:ln w="2857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>
              <a:solidFill>
                <a:schemeClr val="tx1"/>
              </a:solidFill>
              <a:latin typeface="Newsreader SemiBold" panose="0202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18299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投影片編號版面配置區 1"/>
          <p:cNvSpPr txBox="1">
            <a:spLocks/>
          </p:cNvSpPr>
          <p:nvPr/>
        </p:nvSpPr>
        <p:spPr bwMode="auto">
          <a:xfrm>
            <a:off x="8340040" y="6597079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B328133-D383-447A-876D-9657D73E6378}" type="slidenum">
              <a:rPr lang="en-US" altLang="zh-TW" sz="1200">
                <a:solidFill>
                  <a:srgbClr val="898989"/>
                </a:solidFill>
                <a:latin typeface="Newsreader SemiBold" panose="02020500000000000000" charset="0"/>
                <a:ea typeface="新細明體" panose="02020500000000000000" pitchFamily="18" charset="-12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en-US" altLang="zh-TW" sz="1200">
              <a:solidFill>
                <a:srgbClr val="898989"/>
              </a:solidFill>
              <a:latin typeface="Newsreader SemiBold" panose="02020500000000000000" charset="0"/>
              <a:ea typeface="新細明體" panose="02020500000000000000" pitchFamily="18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78" y="1556792"/>
            <a:ext cx="7456903" cy="355478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右大括弧 2"/>
          <p:cNvSpPr/>
          <p:nvPr/>
        </p:nvSpPr>
        <p:spPr>
          <a:xfrm>
            <a:off x="6881904" y="2681439"/>
            <a:ext cx="288032" cy="1723083"/>
          </a:xfrm>
          <a:prstGeom prst="rightBrace">
            <a:avLst>
              <a:gd name="adj1" fmla="val 0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Newsreader SemiBold" panose="02020500000000000000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7318608" y="3219814"/>
            <a:ext cx="2088232" cy="5232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HK" dirty="0">
                <a:latin typeface="Newsreader SemiBold" panose="02020500000000000000" charset="0"/>
              </a:rPr>
              <a:t>Library subscribed News databases </a:t>
            </a:r>
            <a:endParaRPr lang="en-US" dirty="0">
              <a:latin typeface="Newsreader SemiBold" panose="02020500000000000000" charset="0"/>
            </a:endParaRPr>
          </a:p>
        </p:txBody>
      </p:sp>
      <p:sp>
        <p:nvSpPr>
          <p:cNvPr id="6" name="左大括弧 5"/>
          <p:cNvSpPr/>
          <p:nvPr/>
        </p:nvSpPr>
        <p:spPr>
          <a:xfrm>
            <a:off x="2967245" y="2649256"/>
            <a:ext cx="227720" cy="1787450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Newsreader SemiBold" panose="02020500000000000000" charset="0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5807968" y="2277781"/>
            <a:ext cx="4864096" cy="3712309"/>
            <a:chOff x="7247732" y="2105332"/>
            <a:chExt cx="4864096" cy="3712309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7732" y="2105332"/>
              <a:ext cx="4661384" cy="3712309"/>
            </a:xfrm>
            <a:prstGeom prst="rect">
              <a:avLst/>
            </a:prstGeom>
            <a:ln>
              <a:solidFill>
                <a:schemeClr val="accent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右大括弧 10"/>
            <p:cNvSpPr/>
            <p:nvPr/>
          </p:nvSpPr>
          <p:spPr>
            <a:xfrm>
              <a:off x="8950780" y="2730401"/>
              <a:ext cx="297699" cy="2964518"/>
            </a:xfrm>
            <a:prstGeom prst="rightBrac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Newsreader SemiBold" panose="02020500000000000000" charset="0"/>
              </a:endParaRPr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9458430" y="3797581"/>
              <a:ext cx="2653398" cy="954107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HK" sz="1400" dirty="0">
                  <a:latin typeface="Newsreader SemiBold" panose="02020500000000000000" charset="0"/>
                </a:rPr>
                <a:t>-Worldwide newspaper website</a:t>
              </a:r>
            </a:p>
            <a:p>
              <a:r>
                <a:rPr lang="en-HK" sz="1400" dirty="0">
                  <a:latin typeface="Newsreader SemiBold" panose="02020500000000000000" charset="0"/>
                </a:rPr>
                <a:t>-Most of the daily news are available for free</a:t>
              </a:r>
              <a:endParaRPr lang="en-US" sz="1400" dirty="0">
                <a:latin typeface="Newsreader SemiBold" panose="02020500000000000000" charset="0"/>
              </a:endParaRPr>
            </a:p>
          </p:txBody>
        </p:sp>
      </p:grpSp>
      <p:sp>
        <p:nvSpPr>
          <p:cNvPr id="13" name="Rectangle 2">
            <a:extLst>
              <a:ext uri="{FF2B5EF4-FFF2-40B4-BE49-F238E27FC236}">
                <a16:creationId xmlns:a16="http://schemas.microsoft.com/office/drawing/2014/main" id="{BA8A281B-AD59-40FA-9840-6E081954F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6900" y="867910"/>
            <a:ext cx="85550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  <a:buFont typeface="Arial" panose="020B0604020202020204" pitchFamily="34" charset="0"/>
              <a:buNone/>
            </a:pPr>
            <a:r>
              <a:rPr lang="en-US" altLang="zh-TW" sz="1800" dirty="0">
                <a:latin typeface="Newsreader SemiBold" panose="02020500000000000000" charset="0"/>
                <a:ea typeface="新細明體" panose="02020500000000000000" pitchFamily="18" charset="-120"/>
              </a:rPr>
              <a:t>EdUHK Library Homepage &gt; Collections&gt; Electronic Collections &gt; </a:t>
            </a:r>
            <a:r>
              <a:rPr lang="en-US" altLang="zh-TW" sz="1800" b="1" dirty="0">
                <a:latin typeface="Newsreader SemiBold" panose="02020500000000000000" charset="0"/>
                <a:ea typeface="新細明體" panose="02020500000000000000" pitchFamily="18" charset="-120"/>
              </a:rPr>
              <a:t>E-Newspapers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82CD6C6B-6D0B-428F-868B-8A64F71B8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0" y="188913"/>
            <a:ext cx="89281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en-US" altLang="zh-TW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sreader SemiBold" panose="02020500000000000000" charset="0"/>
                <a:ea typeface="+mj-ea"/>
                <a:cs typeface="Times New Roman" pitchFamily="18" charset="0"/>
              </a:rPr>
              <a:t>E-Newspapers @ EdUHK Library</a:t>
            </a:r>
          </a:p>
        </p:txBody>
      </p:sp>
    </p:spTree>
    <p:extLst>
      <p:ext uri="{BB962C8B-B14F-4D97-AF65-F5344CB8AC3E}">
        <p14:creationId xmlns:p14="http://schemas.microsoft.com/office/powerpoint/2010/main" val="13548766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6228" y="1543354"/>
            <a:ext cx="6522625" cy="35121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le 2"/>
          <p:cNvSpPr txBox="1">
            <a:spLocks noChangeArrowheads="1"/>
          </p:cNvSpPr>
          <p:nvPr/>
        </p:nvSpPr>
        <p:spPr bwMode="auto">
          <a:xfrm>
            <a:off x="1631950" y="188913"/>
            <a:ext cx="89281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sreader SemiBold" panose="02020500000000000000" charset="0"/>
                <a:ea typeface="+mj-ea"/>
                <a:cs typeface="Times New Roman" pitchFamily="18" charset="0"/>
              </a:rPr>
              <a:t>How to Access News Databases</a:t>
            </a:r>
          </a:p>
        </p:txBody>
      </p:sp>
      <p:sp>
        <p:nvSpPr>
          <p:cNvPr id="23557" name="Rectangle 2"/>
          <p:cNvSpPr>
            <a:spLocks noChangeArrowheads="1"/>
          </p:cNvSpPr>
          <p:nvPr/>
        </p:nvSpPr>
        <p:spPr bwMode="auto">
          <a:xfrm>
            <a:off x="1818482" y="859078"/>
            <a:ext cx="89281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  <a:buFont typeface="Arial" panose="020B0604020202020204" pitchFamily="34" charset="0"/>
              <a:buNone/>
            </a:pPr>
            <a:r>
              <a:rPr lang="en-US" altLang="zh-TW" sz="1800" dirty="0" err="1">
                <a:latin typeface="Newsreader SemiBold" panose="02020500000000000000" charset="0"/>
                <a:ea typeface="新細明體" panose="02020500000000000000" pitchFamily="18" charset="-120"/>
              </a:rPr>
              <a:t>EdUHK</a:t>
            </a:r>
            <a:r>
              <a:rPr lang="en-US" altLang="zh-TW" sz="1800" dirty="0">
                <a:latin typeface="Newsreader SemiBold" panose="02020500000000000000" charset="0"/>
                <a:ea typeface="新細明體" panose="02020500000000000000" pitchFamily="18" charset="-120"/>
              </a:rPr>
              <a:t> Library Homepage &gt; Database A-Z List &gt; Select </a:t>
            </a:r>
            <a:r>
              <a:rPr lang="en-US" altLang="zh-TW" sz="1800" b="1" dirty="0">
                <a:latin typeface="Newsreader SemiBold" panose="02020500000000000000" charset="0"/>
                <a:ea typeface="新細明體" panose="02020500000000000000" pitchFamily="18" charset="-120"/>
              </a:rPr>
              <a:t>“News” </a:t>
            </a:r>
            <a:r>
              <a:rPr lang="en-US" altLang="zh-TW" sz="1800" dirty="0">
                <a:latin typeface="Newsreader SemiBold" panose="02020500000000000000" charset="0"/>
                <a:ea typeface="新細明體" panose="02020500000000000000" pitchFamily="18" charset="-120"/>
              </a:rPr>
              <a:t>in “Resource Type”</a:t>
            </a:r>
            <a:endParaRPr lang="en-US" altLang="zh-TW" sz="1800" b="1" dirty="0">
              <a:latin typeface="Newsreader SemiBold" panose="02020500000000000000" charset="0"/>
              <a:ea typeface="新細明體" panose="02020500000000000000" pitchFamily="18" charset="-120"/>
            </a:endParaRPr>
          </a:p>
        </p:txBody>
      </p:sp>
      <p:sp>
        <p:nvSpPr>
          <p:cNvPr id="23558" name="投影片編號版面配置區 1"/>
          <p:cNvSpPr txBox="1">
            <a:spLocks/>
          </p:cNvSpPr>
          <p:nvPr/>
        </p:nvSpPr>
        <p:spPr bwMode="auto">
          <a:xfrm>
            <a:off x="8472488" y="65087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B328133-D383-447A-876D-9657D73E6378}" type="slidenum">
              <a:rPr lang="en-US" altLang="zh-TW" sz="1200">
                <a:solidFill>
                  <a:srgbClr val="898989"/>
                </a:solidFill>
                <a:latin typeface="Newsreader SemiBold" panose="02020500000000000000" charset="0"/>
                <a:ea typeface="新細明體" panose="02020500000000000000" pitchFamily="18" charset="-12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en-US" altLang="zh-TW" sz="1200">
              <a:solidFill>
                <a:srgbClr val="898989"/>
              </a:solidFill>
              <a:latin typeface="Newsreader SemiBold" panose="02020500000000000000" charset="0"/>
              <a:ea typeface="新細明體" panose="02020500000000000000" pitchFamily="18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DFC0C8-5244-42E8-B4E2-6D3F21726F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9896" y="2398508"/>
            <a:ext cx="5009956" cy="42928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1221C214-4F19-4A2A-8972-E6CA068D10C6}"/>
              </a:ext>
            </a:extLst>
          </p:cNvPr>
          <p:cNvSpPr/>
          <p:nvPr/>
        </p:nvSpPr>
        <p:spPr>
          <a:xfrm>
            <a:off x="1703512" y="4365104"/>
            <a:ext cx="864096" cy="432048"/>
          </a:xfrm>
          <a:prstGeom prst="roundRect">
            <a:avLst/>
          </a:prstGeom>
          <a:noFill/>
          <a:ln w="2857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latin typeface="Newsreader SemiBold" panose="02020500000000000000" charset="0"/>
            </a:endParaRP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B2F6BD30-BB0F-4163-9119-B7DFBF1B83C2}"/>
              </a:ext>
            </a:extLst>
          </p:cNvPr>
          <p:cNvSpPr/>
          <p:nvPr/>
        </p:nvSpPr>
        <p:spPr>
          <a:xfrm>
            <a:off x="6744072" y="2996952"/>
            <a:ext cx="1296144" cy="302494"/>
          </a:xfrm>
          <a:prstGeom prst="roundRect">
            <a:avLst/>
          </a:prstGeom>
          <a:noFill/>
          <a:ln w="2857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latin typeface="Newsreader SemiBold" panose="02020500000000000000" charset="0"/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3"/>
          <p:cNvSpPr txBox="1">
            <a:spLocks noGrp="1"/>
          </p:cNvSpPr>
          <p:nvPr>
            <p:ph type="title"/>
          </p:nvPr>
        </p:nvSpPr>
        <p:spPr>
          <a:xfrm>
            <a:off x="767408" y="188640"/>
            <a:ext cx="7150033" cy="100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defRPr/>
            </a:pPr>
            <a:r>
              <a:rPr lang="en-US" altLang="zh-TW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sreader SemiBold" panose="02020500000000000000" charset="0"/>
                <a:cs typeface="Times New Roman" pitchFamily="18" charset="0"/>
              </a:rPr>
              <a:t>Factiva</a:t>
            </a:r>
          </a:p>
        </p:txBody>
      </p:sp>
      <p:sp>
        <p:nvSpPr>
          <p:cNvPr id="215" name="Google Shape;215;p33"/>
          <p:cNvSpPr txBox="1">
            <a:spLocks noGrp="1"/>
          </p:cNvSpPr>
          <p:nvPr>
            <p:ph type="body" idx="1"/>
          </p:nvPr>
        </p:nvSpPr>
        <p:spPr>
          <a:xfrm>
            <a:off x="361782" y="1239283"/>
            <a:ext cx="9438000" cy="361904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380990" indent="-380990">
              <a:buClr>
                <a:schemeClr val="dk1"/>
              </a:buClr>
              <a:buSzPts val="1100"/>
              <a:buFont typeface="Wingdings" panose="05000000000000000000" pitchFamily="2" charset="2"/>
              <a:buChar char="v"/>
            </a:pPr>
            <a:r>
              <a:rPr kumimoji="1" lang="en-US" sz="1800" dirty="0">
                <a:solidFill>
                  <a:schemeClr val="tx1"/>
                </a:solidFill>
                <a:latin typeface="Newsreader SemiBold" panose="02020500000000000000" charset="0"/>
                <a:ea typeface="新細明體" panose="02020500000000000000" pitchFamily="18" charset="-120"/>
              </a:rPr>
              <a:t>Factiva is a business information and research tool that provides worldwide full text coverage of …</a:t>
            </a:r>
          </a:p>
          <a:p>
            <a:pPr marL="0" indent="0">
              <a:buClr>
                <a:schemeClr val="dk1"/>
              </a:buClr>
              <a:buSzPts val="1100"/>
              <a:buNone/>
            </a:pPr>
            <a:endParaRPr lang="en-US" dirty="0">
              <a:latin typeface="Newsreader SemiBold" panose="02020500000000000000" charset="0"/>
            </a:endParaRPr>
          </a:p>
          <a:p>
            <a:pPr marL="990575" lvl="1" indent="-380990">
              <a:buClr>
                <a:schemeClr val="dk1"/>
              </a:buClr>
              <a:buSzPts val="1100"/>
            </a:pPr>
            <a:r>
              <a:rPr lang="en-US" sz="1800" dirty="0">
                <a:solidFill>
                  <a:srgbClr val="0070C0"/>
                </a:solidFill>
                <a:latin typeface="Newsreader SemiBold" panose="02020500000000000000" charset="0"/>
              </a:rPr>
              <a:t>Newspapers</a:t>
            </a:r>
          </a:p>
          <a:p>
            <a:pPr marL="990575" lvl="1" indent="-380990">
              <a:buClr>
                <a:schemeClr val="dk1"/>
              </a:buClr>
              <a:buSzPts val="1100"/>
            </a:pPr>
            <a:r>
              <a:rPr lang="en-US" sz="1800" dirty="0">
                <a:solidFill>
                  <a:srgbClr val="0070C0"/>
                </a:solidFill>
                <a:latin typeface="Newsreader SemiBold" panose="02020500000000000000" charset="0"/>
              </a:rPr>
              <a:t>Trade publications</a:t>
            </a:r>
          </a:p>
          <a:p>
            <a:pPr marL="990575" lvl="1" indent="-380990">
              <a:buClr>
                <a:schemeClr val="dk1"/>
              </a:buClr>
              <a:buSzPts val="1100"/>
            </a:pPr>
            <a:r>
              <a:rPr lang="en-US" sz="1800" dirty="0">
                <a:solidFill>
                  <a:srgbClr val="0070C0"/>
                </a:solidFill>
                <a:latin typeface="Newsreader SemiBold" panose="02020500000000000000" charset="0"/>
              </a:rPr>
              <a:t>Newswires</a:t>
            </a:r>
          </a:p>
          <a:p>
            <a:pPr marL="990575" lvl="1" indent="-380990">
              <a:buClr>
                <a:schemeClr val="dk1"/>
              </a:buClr>
              <a:buSzPts val="1100"/>
            </a:pPr>
            <a:r>
              <a:rPr lang="en-US" sz="1800" dirty="0">
                <a:solidFill>
                  <a:srgbClr val="0070C0"/>
                </a:solidFill>
                <a:latin typeface="Newsreader SemiBold" panose="02020500000000000000" charset="0"/>
              </a:rPr>
              <a:t>Media Transcripts</a:t>
            </a:r>
          </a:p>
          <a:p>
            <a:pPr marL="990575" lvl="1" indent="-380990">
              <a:buClr>
                <a:schemeClr val="dk1"/>
              </a:buClr>
              <a:buSzPts val="1100"/>
            </a:pPr>
            <a:r>
              <a:rPr lang="en-US" sz="1800" dirty="0">
                <a:solidFill>
                  <a:srgbClr val="0070C0"/>
                </a:solidFill>
                <a:latin typeface="Newsreader SemiBold" panose="02020500000000000000" charset="0"/>
              </a:rPr>
              <a:t>Analyst reports</a:t>
            </a:r>
          </a:p>
          <a:p>
            <a:pPr marL="990575" lvl="1" indent="-380990">
              <a:buClr>
                <a:schemeClr val="dk1"/>
              </a:buClr>
              <a:buSzPts val="1100"/>
            </a:pPr>
            <a:r>
              <a:rPr lang="en-US" sz="1800" dirty="0">
                <a:solidFill>
                  <a:srgbClr val="0070C0"/>
                </a:solidFill>
                <a:latin typeface="Newsreader SemiBold" panose="02020500000000000000" charset="0"/>
              </a:rPr>
              <a:t>Regional profiles</a:t>
            </a:r>
          </a:p>
          <a:p>
            <a:pPr marL="990575" lvl="1" indent="-380990">
              <a:buClr>
                <a:schemeClr val="dk1"/>
              </a:buClr>
              <a:buSzPts val="1100"/>
            </a:pPr>
            <a:r>
              <a:rPr lang="en-US" sz="1800" dirty="0">
                <a:solidFill>
                  <a:srgbClr val="0070C0"/>
                </a:solidFill>
                <a:latin typeface="Newsreader SemiBold" panose="02020500000000000000" charset="0"/>
              </a:rPr>
              <a:t>Market data</a:t>
            </a:r>
          </a:p>
          <a:p>
            <a:pPr marL="380990" indent="-380990">
              <a:buClr>
                <a:schemeClr val="dk1"/>
              </a:buClr>
              <a:buSzPts val="1100"/>
            </a:pPr>
            <a:endParaRPr lang="en-US" dirty="0">
              <a:latin typeface="Newsreader SemiBold" panose="02020500000000000000" charset="0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lang="en-US" dirty="0">
              <a:latin typeface="Newsreader SemiBold" panose="02020500000000000000" charset="0"/>
            </a:endParaRPr>
          </a:p>
        </p:txBody>
      </p:sp>
      <p:sp>
        <p:nvSpPr>
          <p:cNvPr id="6" name="Google Shape;215;p33">
            <a:extLst>
              <a:ext uri="{FF2B5EF4-FFF2-40B4-BE49-F238E27FC236}">
                <a16:creationId xmlns:a16="http://schemas.microsoft.com/office/drawing/2014/main" id="{B9C3A5BC-5FF4-4C8F-B2AA-01A6A14002B5}"/>
              </a:ext>
            </a:extLst>
          </p:cNvPr>
          <p:cNvSpPr txBox="1">
            <a:spLocks/>
          </p:cNvSpPr>
          <p:nvPr/>
        </p:nvSpPr>
        <p:spPr>
          <a:xfrm>
            <a:off x="454145" y="4638607"/>
            <a:ext cx="9747419" cy="23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○"/>
              <a:defRPr sz="12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■"/>
              <a:defRPr sz="12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●"/>
              <a:defRPr sz="12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○"/>
              <a:defRPr sz="12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■"/>
              <a:defRPr sz="12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●"/>
              <a:defRPr sz="12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○"/>
              <a:defRPr sz="12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Montserrat"/>
              <a:buChar char="■"/>
              <a:defRPr sz="12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380990" indent="-380990">
              <a:buClr>
                <a:schemeClr val="dk1"/>
              </a:buClr>
              <a:buSzPts val="1100"/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tx1"/>
                </a:solidFill>
                <a:latin typeface="Newsreader SemiBold" panose="02020500000000000000" charset="0"/>
                <a:ea typeface="新細明體" panose="02020500000000000000" pitchFamily="18" charset="-120"/>
                <a:cs typeface="+mn-cs"/>
              </a:rPr>
              <a:t>Factiva can be used to trace industry development and global market activity, monitor current news, and research a public or private company.</a:t>
            </a:r>
          </a:p>
          <a:p>
            <a:pPr marL="0" indent="0">
              <a:buClr>
                <a:schemeClr val="dk1"/>
              </a:buClr>
              <a:buSzPts val="1100"/>
              <a:buNone/>
            </a:pPr>
            <a:endParaRPr lang="en-US" sz="1800" dirty="0">
              <a:solidFill>
                <a:schemeClr val="tx1"/>
              </a:solidFill>
              <a:latin typeface="Newsreader SemiBold" panose="02020500000000000000" charset="0"/>
              <a:ea typeface="新細明體" panose="02020500000000000000" pitchFamily="18" charset="-120"/>
              <a:cs typeface="+mn-cs"/>
            </a:endParaRPr>
          </a:p>
          <a:p>
            <a:pPr marL="380990" indent="-380990">
              <a:buClr>
                <a:schemeClr val="dk1"/>
              </a:buClr>
              <a:buSzPts val="1100"/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tx1"/>
                </a:solidFill>
                <a:latin typeface="Newsreader SemiBold" panose="02020500000000000000" charset="0"/>
                <a:ea typeface="新細明體" panose="02020500000000000000" pitchFamily="18" charset="-120"/>
                <a:cs typeface="+mn-cs"/>
              </a:rPr>
              <a:t>From 200 countries, in 26 languages</a:t>
            </a:r>
          </a:p>
          <a:p>
            <a:pPr marL="0" indent="0">
              <a:buClr>
                <a:schemeClr val="dk1"/>
              </a:buClr>
              <a:buSzPts val="1100"/>
              <a:buNone/>
            </a:pPr>
            <a:endParaRPr lang="en-US" sz="1800" dirty="0">
              <a:solidFill>
                <a:schemeClr val="tx1"/>
              </a:solidFill>
              <a:latin typeface="Newsreader SemiBold" panose="02020500000000000000" charset="0"/>
              <a:ea typeface="新細明體" panose="02020500000000000000" pitchFamily="18" charset="-120"/>
              <a:cs typeface="+mn-cs"/>
            </a:endParaRPr>
          </a:p>
          <a:p>
            <a:pPr marL="380990" indent="-380990">
              <a:buClr>
                <a:schemeClr val="dk1"/>
              </a:buClr>
              <a:buSzPts val="1100"/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tx1"/>
                </a:solidFill>
                <a:latin typeface="Newsreader SemiBold" panose="02020500000000000000" charset="0"/>
                <a:ea typeface="新細明體" panose="02020500000000000000" pitchFamily="18" charset="-120"/>
                <a:cs typeface="+mn-cs"/>
              </a:rPr>
              <a:t>6 concurrent users only</a:t>
            </a:r>
          </a:p>
          <a:p>
            <a:pPr marL="0" indent="0">
              <a:buClr>
                <a:schemeClr val="dk1"/>
              </a:buClr>
              <a:buSzPts val="1100"/>
              <a:buNone/>
            </a:pPr>
            <a:endParaRPr lang="en-US" sz="1867" dirty="0">
              <a:latin typeface="Newsreader SemiBold" panose="02020500000000000000" charset="0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lang="en-US" sz="1867" dirty="0">
              <a:latin typeface="Newsreader SemiBold" panose="0202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13891"/>
      </p:ext>
    </p:extLst>
  </p:cSld>
  <p:clrMapOvr>
    <a:masterClrMapping/>
  </p:clrMapOvr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FFFFF"/>
      </a:lt1>
      <a:dk2>
        <a:srgbClr val="000000"/>
      </a:dk2>
      <a:lt2>
        <a:srgbClr val="EEEEEE"/>
      </a:lt2>
      <a:accent1>
        <a:srgbClr val="000000"/>
      </a:accent1>
      <a:accent2>
        <a:srgbClr val="EFEFEF"/>
      </a:accent2>
      <a:accent3>
        <a:srgbClr val="D9D9D9"/>
      </a:accent3>
      <a:accent4>
        <a:srgbClr val="FFFFFF"/>
      </a:accent4>
      <a:accent5>
        <a:srgbClr val="FFFFFF"/>
      </a:accent5>
      <a:accent6>
        <a:srgbClr val="FFFFFF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1271</Words>
  <Application>Microsoft Office PowerPoint</Application>
  <PresentationFormat>Widescreen</PresentationFormat>
  <Paragraphs>222</Paragraphs>
  <Slides>49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2" baseType="lpstr">
      <vt:lpstr>Abril Fatface</vt:lpstr>
      <vt:lpstr>Aldrich</vt:lpstr>
      <vt:lpstr>Calibri</vt:lpstr>
      <vt:lpstr>Newsreader SemiBold</vt:lpstr>
      <vt:lpstr>Newsreader</vt:lpstr>
      <vt:lpstr>Impact</vt:lpstr>
      <vt:lpstr>新細明體</vt:lpstr>
      <vt:lpstr>Arial</vt:lpstr>
      <vt:lpstr>Cambria</vt:lpstr>
      <vt:lpstr>Tahoma</vt:lpstr>
      <vt:lpstr>Times New Roman</vt:lpstr>
      <vt:lpstr>Wingdings</vt:lpstr>
      <vt:lpstr>SlidesMania</vt:lpstr>
      <vt:lpstr>HOW TO FIND RELIABLE NEWS SOURCES FOR RESEARCH</vt:lpstr>
      <vt:lpstr>TABLE OF CONTENTS</vt:lpstr>
      <vt:lpstr>OVERVIEW</vt:lpstr>
      <vt:lpstr>Newspaper in the Library</vt:lpstr>
      <vt:lpstr>Newspaper in the Library</vt:lpstr>
      <vt:lpstr>PowerPoint Presentation</vt:lpstr>
      <vt:lpstr>PowerPoint Presentation</vt:lpstr>
      <vt:lpstr>PowerPoint Presentation</vt:lpstr>
      <vt:lpstr>Factiva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Hands-on Practice:</vt:lpstr>
      <vt:lpstr>South China Morning Post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Hands-on Practice: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TAI, Chung Yin Isaac [LIB]</dc:creator>
  <cp:lastModifiedBy>TAI, Chung Yin Isaac [LIB]</cp:lastModifiedBy>
  <cp:revision>9</cp:revision>
  <dcterms:modified xsi:type="dcterms:W3CDTF">2026-01-23T08:13:01Z</dcterms:modified>
</cp:coreProperties>
</file>