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6" r:id="rId4"/>
    <p:sldMasterId id="2147483689" r:id="rId5"/>
  </p:sldMasterIdLst>
  <p:notesMasterIdLst>
    <p:notesMasterId r:id="rId50"/>
  </p:notesMasterIdLst>
  <p:sldIdLst>
    <p:sldId id="256" r:id="rId6"/>
    <p:sldId id="258" r:id="rId7"/>
    <p:sldId id="260" r:id="rId8"/>
    <p:sldId id="710" r:id="rId9"/>
    <p:sldId id="261" r:id="rId10"/>
    <p:sldId id="262" r:id="rId11"/>
    <p:sldId id="698" r:id="rId12"/>
    <p:sldId id="734" r:id="rId13"/>
    <p:sldId id="265" r:id="rId14"/>
    <p:sldId id="699" r:id="rId15"/>
    <p:sldId id="700" r:id="rId16"/>
    <p:sldId id="701" r:id="rId17"/>
    <p:sldId id="702" r:id="rId18"/>
    <p:sldId id="703" r:id="rId19"/>
    <p:sldId id="704" r:id="rId20"/>
    <p:sldId id="741" r:id="rId21"/>
    <p:sldId id="743" r:id="rId22"/>
    <p:sldId id="742" r:id="rId23"/>
    <p:sldId id="705" r:id="rId24"/>
    <p:sldId id="716" r:id="rId25"/>
    <p:sldId id="717" r:id="rId26"/>
    <p:sldId id="719" r:id="rId27"/>
    <p:sldId id="707" r:id="rId28"/>
    <p:sldId id="709" r:id="rId29"/>
    <p:sldId id="739" r:id="rId30"/>
    <p:sldId id="738" r:id="rId31"/>
    <p:sldId id="713" r:id="rId32"/>
    <p:sldId id="271" r:id="rId33"/>
    <p:sldId id="729" r:id="rId34"/>
    <p:sldId id="730" r:id="rId35"/>
    <p:sldId id="731" r:id="rId36"/>
    <p:sldId id="732" r:id="rId37"/>
    <p:sldId id="712" r:id="rId38"/>
    <p:sldId id="264" r:id="rId39"/>
    <p:sldId id="722" r:id="rId40"/>
    <p:sldId id="723" r:id="rId41"/>
    <p:sldId id="745" r:id="rId42"/>
    <p:sldId id="746" r:id="rId43"/>
    <p:sldId id="749" r:id="rId44"/>
    <p:sldId id="724" r:id="rId45"/>
    <p:sldId id="727" r:id="rId46"/>
    <p:sldId id="726" r:id="rId47"/>
    <p:sldId id="728" r:id="rId48"/>
    <p:sldId id="747" r:id="rId49"/>
  </p:sldIdLst>
  <p:sldSz cx="9144000" cy="5143500" type="screen16x9"/>
  <p:notesSz cx="9866313" cy="6735763"/>
  <p:embeddedFontLst>
    <p:embeddedFont>
      <p:font typeface="Anybody" panose="02020500000000000000" charset="-120"/>
      <p:regular r:id="rId51"/>
      <p:bold r:id="rId52"/>
      <p:italic r:id="rId53"/>
      <p:boldItalic r:id="rId54"/>
    </p:embeddedFont>
    <p:embeddedFont>
      <p:font typeface="Anaheim" panose="02020500000000000000" charset="0"/>
      <p:regular r:id="rId55"/>
      <p:bold r:id="rId56"/>
    </p:embeddedFont>
    <p:embeddedFont>
      <p:font typeface="Bebas Neue" panose="020B0606020202050201" pitchFamily="34" charset="0"/>
      <p:regular r:id="rId57"/>
    </p:embeddedFont>
    <p:embeddedFont>
      <p:font typeface="IBM Plex Sans" panose="020B0503050203000203" pitchFamily="34" charset="0"/>
      <p:regular r:id="rId58"/>
      <p:bold r:id="rId59"/>
      <p:italic r:id="rId60"/>
      <p:boldItalic r:id="rId61"/>
    </p:embeddedFont>
    <p:embeddedFont>
      <p:font typeface="Impact" panose="020B0806030902050204" pitchFamily="34" charset="0"/>
      <p:regular r:id="rId62"/>
    </p:embeddedFont>
    <p:embeddedFont>
      <p:font typeface="Montserrat" panose="00000500000000000000" pitchFamily="2" charset="0"/>
      <p:regular r:id="rId63"/>
      <p:bold r:id="rId64"/>
      <p:italic r:id="rId65"/>
      <p:boldItalic r:id="rId66"/>
    </p:embeddedFont>
    <p:embeddedFont>
      <p:font typeface="Nunito" pitchFamily="2" charset="0"/>
      <p:regular r:id="rId67"/>
      <p:bold r:id="rId68"/>
      <p:italic r:id="rId69"/>
      <p:boldItalic r:id="rId70"/>
    </p:embeddedFont>
    <p:embeddedFont>
      <p:font typeface="Nunito Light" pitchFamily="2" charset="0"/>
      <p:regular r:id="rId71"/>
      <p:italic r:id="rId72"/>
    </p:embeddedFont>
    <p:embeddedFont>
      <p:font typeface="Open Sans Light" panose="020B0306030504020204" pitchFamily="34" charset="0"/>
      <p:regular r:id="rId73"/>
      <p:italic r:id="rId74"/>
    </p:embeddedFont>
    <p:embeddedFont>
      <p:font typeface="Raleway" pitchFamily="2" charset="0"/>
      <p:regular r:id="rId75"/>
      <p:bold r:id="rId76"/>
      <p:italic r:id="rId77"/>
      <p:boldItalic r:id="rId78"/>
    </p:embeddedFont>
    <p:embeddedFont>
      <p:font typeface="Verdana" panose="020B0604030504040204" pitchFamily="34" charset="0"/>
      <p:regular r:id="rId79"/>
      <p:bold r:id="rId80"/>
      <p:italic r:id="rId81"/>
      <p:boldItalic r:id="rId8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FBE4"/>
    <a:srgbClr val="AFEA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0BBC5B8-84D8-429E-AA59-174549B3E294}">
  <a:tblStyle styleId="{10BBC5B8-84D8-429E-AA59-174549B3E29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444740F7-F3B0-4165-A017-9BE522B92400}"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623" autoAdjust="0"/>
    <p:restoredTop sz="84253" autoAdjust="0"/>
  </p:normalViewPr>
  <p:slideViewPr>
    <p:cSldViewPr snapToGrid="0">
      <p:cViewPr varScale="1">
        <p:scale>
          <a:sx n="120" d="100"/>
          <a:sy n="120" d="100"/>
        </p:scale>
        <p:origin x="942" y="102"/>
      </p:cViewPr>
      <p:guideLst/>
    </p:cSldViewPr>
  </p:slideViewPr>
  <p:notesTextViewPr>
    <p:cViewPr>
      <p:scale>
        <a:sx n="150" d="100"/>
        <a:sy n="15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font" Target="fonts/font13.fntdata"/><Relationship Id="rId68" Type="http://schemas.openxmlformats.org/officeDocument/2006/relationships/font" Target="fonts/font18.fntdata"/><Relationship Id="rId84" Type="http://schemas.openxmlformats.org/officeDocument/2006/relationships/viewProps" Target="viewProp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font" Target="fonts/font3.fntdata"/><Relationship Id="rId58" Type="http://schemas.openxmlformats.org/officeDocument/2006/relationships/font" Target="fonts/font8.fntdata"/><Relationship Id="rId74" Type="http://schemas.openxmlformats.org/officeDocument/2006/relationships/font" Target="fonts/font24.fntdata"/><Relationship Id="rId79" Type="http://schemas.openxmlformats.org/officeDocument/2006/relationships/font" Target="fonts/font29.fntdata"/><Relationship Id="rId5" Type="http://schemas.openxmlformats.org/officeDocument/2006/relationships/slideMaster" Target="slideMasters/slideMaster2.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font" Target="fonts/font6.fntdata"/><Relationship Id="rId64" Type="http://schemas.openxmlformats.org/officeDocument/2006/relationships/font" Target="fonts/font14.fntdata"/><Relationship Id="rId69" Type="http://schemas.openxmlformats.org/officeDocument/2006/relationships/font" Target="fonts/font19.fntdata"/><Relationship Id="rId77" Type="http://schemas.openxmlformats.org/officeDocument/2006/relationships/font" Target="fonts/font27.fntdata"/><Relationship Id="rId8" Type="http://schemas.openxmlformats.org/officeDocument/2006/relationships/slide" Target="slides/slide3.xml"/><Relationship Id="rId51" Type="http://schemas.openxmlformats.org/officeDocument/2006/relationships/font" Target="fonts/font1.fntdata"/><Relationship Id="rId72" Type="http://schemas.openxmlformats.org/officeDocument/2006/relationships/font" Target="fonts/font22.fntdata"/><Relationship Id="rId80" Type="http://schemas.openxmlformats.org/officeDocument/2006/relationships/font" Target="fonts/font30.fntdata"/><Relationship Id="rId85"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9.fntdata"/><Relationship Id="rId67" Type="http://schemas.openxmlformats.org/officeDocument/2006/relationships/font" Target="fonts/font17.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4.fntdata"/><Relationship Id="rId62" Type="http://schemas.openxmlformats.org/officeDocument/2006/relationships/font" Target="fonts/font12.fntdata"/><Relationship Id="rId70" Type="http://schemas.openxmlformats.org/officeDocument/2006/relationships/font" Target="fonts/font20.fntdata"/><Relationship Id="rId75" Type="http://schemas.openxmlformats.org/officeDocument/2006/relationships/font" Target="fonts/font25.fntdata"/><Relationship Id="rId83"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font" Target="fonts/font7.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font" Target="fonts/font15.fntdata"/><Relationship Id="rId73" Type="http://schemas.openxmlformats.org/officeDocument/2006/relationships/font" Target="fonts/font23.fntdata"/><Relationship Id="rId78" Type="http://schemas.openxmlformats.org/officeDocument/2006/relationships/font" Target="fonts/font28.fntdata"/><Relationship Id="rId81" Type="http://schemas.openxmlformats.org/officeDocument/2006/relationships/font" Target="fonts/font31.fntdata"/><Relationship Id="rId86"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notesMaster" Target="notesMasters/notesMaster1.xml"/><Relationship Id="rId55" Type="http://schemas.openxmlformats.org/officeDocument/2006/relationships/font" Target="fonts/font5.fntdata"/><Relationship Id="rId76" Type="http://schemas.openxmlformats.org/officeDocument/2006/relationships/font" Target="fonts/font26.fntdata"/><Relationship Id="rId7" Type="http://schemas.openxmlformats.org/officeDocument/2006/relationships/slide" Target="slides/slide2.xml"/><Relationship Id="rId71" Type="http://schemas.openxmlformats.org/officeDocument/2006/relationships/font" Target="fonts/font21.fntdata"/><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font" Target="fonts/font16.fntdata"/><Relationship Id="rId61" Type="http://schemas.openxmlformats.org/officeDocument/2006/relationships/font" Target="fonts/font11.fntdata"/><Relationship Id="rId82" Type="http://schemas.openxmlformats.org/officeDocument/2006/relationships/font" Target="fonts/font3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687638" y="504825"/>
            <a:ext cx="4491037" cy="25257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986632" y="3199488"/>
            <a:ext cx="7893050" cy="3031093"/>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4dfce81f19_0_45:notes"/>
          <p:cNvSpPr>
            <a:spLocks noGrp="1" noRot="1" noChangeAspect="1"/>
          </p:cNvSpPr>
          <p:nvPr>
            <p:ph type="sldImg" idx="2"/>
          </p:nvPr>
        </p:nvSpPr>
        <p:spPr>
          <a:xfrm>
            <a:off x="2687638" y="504825"/>
            <a:ext cx="4491037" cy="25257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4dfce81f19_0_45:notes"/>
          <p:cNvSpPr txBox="1">
            <a:spLocks noGrp="1"/>
          </p:cNvSpPr>
          <p:nvPr>
            <p:ph type="body" idx="1"/>
          </p:nvPr>
        </p:nvSpPr>
        <p:spPr>
          <a:xfrm>
            <a:off x="986632" y="3199488"/>
            <a:ext cx="7893050" cy="303109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87638" y="504825"/>
            <a:ext cx="4491037" cy="2525713"/>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40166634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87638" y="504825"/>
            <a:ext cx="4491037" cy="2525713"/>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5379236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87638" y="504825"/>
            <a:ext cx="4491037" cy="2525713"/>
          </a:xfrm>
        </p:spPr>
      </p:sp>
      <p:sp>
        <p:nvSpPr>
          <p:cNvPr id="3" name="Notes Placeholder 2"/>
          <p:cNvSpPr>
            <a:spLocks noGrp="1"/>
          </p:cNvSpPr>
          <p:nvPr>
            <p:ph type="body" idx="1"/>
          </p:nvPr>
        </p:nvSpPr>
        <p:spPr/>
        <p:txBody>
          <a:bodyPr/>
          <a:lstStyle/>
          <a:p>
            <a:pPr marL="158750" indent="0">
              <a:buNone/>
            </a:pPr>
            <a:r>
              <a:rPr lang="en-US" dirty="0"/>
              <a:t>(social media OR social networking) AND (mental health OR wellbeing OR depression OR anxiety) AND (youth OR adolescents OR teenagers)</a:t>
            </a:r>
          </a:p>
        </p:txBody>
      </p:sp>
    </p:spTree>
    <p:extLst>
      <p:ext uri="{BB962C8B-B14F-4D97-AF65-F5344CB8AC3E}">
        <p14:creationId xmlns:p14="http://schemas.microsoft.com/office/powerpoint/2010/main" val="22182052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87638" y="504825"/>
            <a:ext cx="4491037" cy="2525713"/>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2012274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54dda1946d_6_377:notes"/>
          <p:cNvSpPr>
            <a:spLocks noGrp="1" noRot="1" noChangeAspect="1"/>
          </p:cNvSpPr>
          <p:nvPr>
            <p:ph type="sldImg" idx="2"/>
          </p:nvPr>
        </p:nvSpPr>
        <p:spPr>
          <a:xfrm>
            <a:off x="2687638" y="504825"/>
            <a:ext cx="4491037" cy="25257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54dda1946d_6_377:notes"/>
          <p:cNvSpPr txBox="1">
            <a:spLocks noGrp="1"/>
          </p:cNvSpPr>
          <p:nvPr>
            <p:ph type="body" idx="1"/>
          </p:nvPr>
        </p:nvSpPr>
        <p:spPr>
          <a:xfrm>
            <a:off x="986632" y="3199488"/>
            <a:ext cx="7893050" cy="303109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36970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87638" y="504825"/>
            <a:ext cx="4491037" cy="2525713"/>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215036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87638" y="504825"/>
            <a:ext cx="4491037" cy="2525713"/>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15988021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87638" y="504825"/>
            <a:ext cx="4491037" cy="2525713"/>
          </a:xfrm>
        </p:spPr>
      </p:sp>
      <p:sp>
        <p:nvSpPr>
          <p:cNvPr id="3" name="Notes Placeholder 2"/>
          <p:cNvSpPr>
            <a:spLocks noGrp="1"/>
          </p:cNvSpPr>
          <p:nvPr>
            <p:ph type="body" idx="1"/>
          </p:nvPr>
        </p:nvSpPr>
        <p:spPr/>
        <p:txBody>
          <a:bodyPr/>
          <a:lstStyle/>
          <a:p>
            <a:endParaRPr lang="en-US"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24725605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2a90787826f_0_232:notes"/>
          <p:cNvSpPr>
            <a:spLocks noGrp="1" noRot="1" noChangeAspect="1"/>
          </p:cNvSpPr>
          <p:nvPr>
            <p:ph type="sldImg" idx="2"/>
          </p:nvPr>
        </p:nvSpPr>
        <p:spPr>
          <a:xfrm>
            <a:off x="2687638" y="504825"/>
            <a:ext cx="4491037" cy="25257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2a90787826f_0_232:notes"/>
          <p:cNvSpPr txBox="1">
            <a:spLocks noGrp="1"/>
          </p:cNvSpPr>
          <p:nvPr>
            <p:ph type="body" idx="1"/>
          </p:nvPr>
        </p:nvSpPr>
        <p:spPr>
          <a:xfrm>
            <a:off x="986632" y="3199488"/>
            <a:ext cx="7893050" cy="303109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106334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87638" y="504825"/>
            <a:ext cx="4491037" cy="2525713"/>
          </a:xfrm>
        </p:spPr>
      </p:sp>
      <p:sp>
        <p:nvSpPr>
          <p:cNvPr id="3" name="Notes Placeholder 2"/>
          <p:cNvSpPr>
            <a:spLocks noGrp="1"/>
          </p:cNvSpPr>
          <p:nvPr>
            <p:ph type="body" idx="1"/>
          </p:nvPr>
        </p:nvSpPr>
        <p:spPr/>
        <p:txBody>
          <a:bodyPr/>
          <a:lstStyle/>
          <a:p>
            <a:pPr marL="158750" indent="0">
              <a:buNone/>
            </a:pPr>
            <a:r>
              <a:rPr lang="en-US" dirty="0"/>
              <a:t>The impact of globalization on multinational corporations </a:t>
            </a:r>
          </a:p>
        </p:txBody>
      </p:sp>
    </p:spTree>
    <p:extLst>
      <p:ext uri="{BB962C8B-B14F-4D97-AF65-F5344CB8AC3E}">
        <p14:creationId xmlns:p14="http://schemas.microsoft.com/office/powerpoint/2010/main" val="3258786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d431007ba2_0_215:notes"/>
          <p:cNvSpPr>
            <a:spLocks noGrp="1" noRot="1" noChangeAspect="1"/>
          </p:cNvSpPr>
          <p:nvPr>
            <p:ph type="sldImg" idx="2"/>
          </p:nvPr>
        </p:nvSpPr>
        <p:spPr>
          <a:xfrm>
            <a:off x="2687638" y="504825"/>
            <a:ext cx="4491037" cy="25257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d431007ba2_0_215:notes"/>
          <p:cNvSpPr txBox="1">
            <a:spLocks noGrp="1"/>
          </p:cNvSpPr>
          <p:nvPr>
            <p:ph type="body" idx="1"/>
          </p:nvPr>
        </p:nvSpPr>
        <p:spPr>
          <a:xfrm>
            <a:off x="986632" y="3199488"/>
            <a:ext cx="7893050" cy="303109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87638" y="504825"/>
            <a:ext cx="4491037" cy="2525713"/>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1098625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87638" y="504825"/>
            <a:ext cx="4491037" cy="2525713"/>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(social media OR social networking) AND (mental health OR wellbeing OR depression OR anxiety) AND (youth OR adolescents OR teenagers)</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You can click each of search statement, you will notice that we are doing our classic keywork searching in </a:t>
            </a:r>
            <a:r>
              <a:rPr lang="en-US" dirty="0" err="1"/>
              <a:t>Scite</a:t>
            </a:r>
            <a:r>
              <a:rPr lang="en-US" dirty="0"/>
              <a:t> database.</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p:txBody>
      </p:sp>
    </p:spTree>
    <p:extLst>
      <p:ext uri="{BB962C8B-B14F-4D97-AF65-F5344CB8AC3E}">
        <p14:creationId xmlns:p14="http://schemas.microsoft.com/office/powerpoint/2010/main" val="39267939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54dda1946d_6_358:notes"/>
          <p:cNvSpPr>
            <a:spLocks noGrp="1" noRot="1" noChangeAspect="1"/>
          </p:cNvSpPr>
          <p:nvPr>
            <p:ph type="sldImg" idx="2"/>
          </p:nvPr>
        </p:nvSpPr>
        <p:spPr>
          <a:xfrm>
            <a:off x="2687638" y="504825"/>
            <a:ext cx="4491037" cy="25257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54dda1946d_6_358:notes"/>
          <p:cNvSpPr txBox="1">
            <a:spLocks noGrp="1"/>
          </p:cNvSpPr>
          <p:nvPr>
            <p:ph type="body" idx="1"/>
          </p:nvPr>
        </p:nvSpPr>
        <p:spPr>
          <a:xfrm>
            <a:off x="986632" y="3199488"/>
            <a:ext cx="7893050" cy="303109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7707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87638" y="504825"/>
            <a:ext cx="4491037" cy="2525713"/>
          </a:xfrm>
        </p:spPr>
      </p:sp>
      <p:sp>
        <p:nvSpPr>
          <p:cNvPr id="3" name="Notes Placeholder 2"/>
          <p:cNvSpPr>
            <a:spLocks noGrp="1"/>
          </p:cNvSpPr>
          <p:nvPr>
            <p:ph type="body" idx="1"/>
          </p:nvPr>
        </p:nvSpPr>
        <p:spPr/>
        <p:txBody>
          <a:bodyPr/>
          <a:lstStyle/>
          <a:p>
            <a:pPr marL="158750" indent="0">
              <a:buNone/>
            </a:pPr>
            <a:r>
              <a:rPr lang="en-US" sz="1100" b="0" i="0" u="none" strike="noStrike" cap="none" dirty="0">
                <a:solidFill>
                  <a:srgbClr val="000000"/>
                </a:solidFill>
                <a:effectLst/>
                <a:latin typeface="Arial"/>
                <a:ea typeface="Arial"/>
                <a:cs typeface="Arial"/>
                <a:sym typeface="Arial"/>
              </a:rPr>
              <a:t>Early adolescents' perceptions of the classroom social environment, motivational beliefs, and engagement.</a:t>
            </a:r>
            <a:endParaRPr lang="en-US" dirty="0"/>
          </a:p>
        </p:txBody>
      </p:sp>
    </p:spTree>
    <p:extLst>
      <p:ext uri="{BB962C8B-B14F-4D97-AF65-F5344CB8AC3E}">
        <p14:creationId xmlns:p14="http://schemas.microsoft.com/office/powerpoint/2010/main" val="24450100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2a90787826f_0_232:notes"/>
          <p:cNvSpPr>
            <a:spLocks noGrp="1" noRot="1" noChangeAspect="1"/>
          </p:cNvSpPr>
          <p:nvPr>
            <p:ph type="sldImg" idx="2"/>
          </p:nvPr>
        </p:nvSpPr>
        <p:spPr>
          <a:xfrm>
            <a:off x="2687638" y="504825"/>
            <a:ext cx="4491037" cy="25257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2a90787826f_0_232:notes"/>
          <p:cNvSpPr txBox="1">
            <a:spLocks noGrp="1"/>
          </p:cNvSpPr>
          <p:nvPr>
            <p:ph type="body" idx="1"/>
          </p:nvPr>
        </p:nvSpPr>
        <p:spPr>
          <a:xfrm>
            <a:off x="986632" y="3199488"/>
            <a:ext cx="7893050" cy="303109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657300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54dda1946d_6_344:notes"/>
          <p:cNvSpPr>
            <a:spLocks noGrp="1" noRot="1" noChangeAspect="1"/>
          </p:cNvSpPr>
          <p:nvPr>
            <p:ph type="sldImg" idx="2"/>
          </p:nvPr>
        </p:nvSpPr>
        <p:spPr>
          <a:xfrm>
            <a:off x="2687638" y="504825"/>
            <a:ext cx="4491037" cy="25257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54dda1946d_6_344:notes"/>
          <p:cNvSpPr txBox="1">
            <a:spLocks noGrp="1"/>
          </p:cNvSpPr>
          <p:nvPr>
            <p:ph type="body" idx="1"/>
          </p:nvPr>
        </p:nvSpPr>
        <p:spPr>
          <a:xfrm>
            <a:off x="986632" y="3199488"/>
            <a:ext cx="7893050" cy="303109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87638" y="504825"/>
            <a:ext cx="4491037" cy="2525713"/>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13858225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87638" y="504825"/>
            <a:ext cx="4491037" cy="2525713"/>
          </a:xfrm>
        </p:spPr>
      </p:sp>
      <p:sp>
        <p:nvSpPr>
          <p:cNvPr id="3" name="Notes Placeholder 2"/>
          <p:cNvSpPr>
            <a:spLocks noGrp="1"/>
          </p:cNvSpPr>
          <p:nvPr>
            <p:ph type="body" idx="1"/>
          </p:nvPr>
        </p:nvSpPr>
        <p:spPr/>
        <p:txBody>
          <a:bodyPr/>
          <a:lstStyle/>
          <a:p>
            <a:r>
              <a:rPr lang="en-US" sz="1100" b="0" i="0" u="none" strike="noStrike" cap="none" dirty="0">
                <a:solidFill>
                  <a:srgbClr val="000000"/>
                </a:solidFill>
                <a:effectLst/>
                <a:latin typeface="Arial"/>
                <a:ea typeface="Arial"/>
                <a:cs typeface="Arial"/>
                <a:sym typeface="Arial"/>
              </a:rPr>
              <a:t>Here is an example of a paper. After uploading the paper,  41 references are detected and 1 reference is found with editorial concern.</a:t>
            </a:r>
          </a:p>
          <a:p>
            <a:r>
              <a:rPr lang="en-US" sz="1100" b="0" i="0" u="none" strike="noStrike" cap="none" dirty="0">
                <a:solidFill>
                  <a:srgbClr val="000000"/>
                </a:solidFill>
                <a:effectLst/>
                <a:latin typeface="Arial"/>
                <a:ea typeface="Arial"/>
                <a:cs typeface="Arial"/>
                <a:sym typeface="Arial"/>
              </a:rPr>
              <a:t>For each citation statement, you can find the text extracted from the uploaded paper and also show where it makes a citation to each reference.</a:t>
            </a:r>
          </a:p>
          <a:p>
            <a:endParaRPr lang="en-US" dirty="0"/>
          </a:p>
        </p:txBody>
      </p:sp>
    </p:spTree>
    <p:extLst>
      <p:ext uri="{BB962C8B-B14F-4D97-AF65-F5344CB8AC3E}">
        <p14:creationId xmlns:p14="http://schemas.microsoft.com/office/powerpoint/2010/main" val="25774153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2a90787826f_0_232:notes"/>
          <p:cNvSpPr>
            <a:spLocks noGrp="1" noRot="1" noChangeAspect="1"/>
          </p:cNvSpPr>
          <p:nvPr>
            <p:ph type="sldImg" idx="2"/>
          </p:nvPr>
        </p:nvSpPr>
        <p:spPr>
          <a:xfrm>
            <a:off x="2687638" y="504825"/>
            <a:ext cx="4491037" cy="25257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2a90787826f_0_232:notes"/>
          <p:cNvSpPr txBox="1">
            <a:spLocks noGrp="1"/>
          </p:cNvSpPr>
          <p:nvPr>
            <p:ph type="body" idx="1"/>
          </p:nvPr>
        </p:nvSpPr>
        <p:spPr>
          <a:xfrm>
            <a:off x="986632" y="3199488"/>
            <a:ext cx="7893050" cy="303109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44294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2a90787826f_0_232:notes"/>
          <p:cNvSpPr>
            <a:spLocks noGrp="1" noRot="1" noChangeAspect="1"/>
          </p:cNvSpPr>
          <p:nvPr>
            <p:ph type="sldImg" idx="2"/>
          </p:nvPr>
        </p:nvSpPr>
        <p:spPr>
          <a:xfrm>
            <a:off x="2687638" y="504825"/>
            <a:ext cx="4491037" cy="25257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2a90787826f_0_232:notes"/>
          <p:cNvSpPr txBox="1">
            <a:spLocks noGrp="1"/>
          </p:cNvSpPr>
          <p:nvPr>
            <p:ph type="body" idx="1"/>
          </p:nvPr>
        </p:nvSpPr>
        <p:spPr>
          <a:xfrm>
            <a:off x="986632" y="3199488"/>
            <a:ext cx="7893050" cy="303109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31606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54dda1946d_6_308:notes"/>
          <p:cNvSpPr>
            <a:spLocks noGrp="1" noRot="1" noChangeAspect="1"/>
          </p:cNvSpPr>
          <p:nvPr>
            <p:ph type="sldImg" idx="2"/>
          </p:nvPr>
        </p:nvSpPr>
        <p:spPr>
          <a:xfrm>
            <a:off x="2687638" y="504825"/>
            <a:ext cx="4491037" cy="25257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54dda1946d_6_308:notes"/>
          <p:cNvSpPr txBox="1">
            <a:spLocks noGrp="1"/>
          </p:cNvSpPr>
          <p:nvPr>
            <p:ph type="body" idx="1"/>
          </p:nvPr>
        </p:nvSpPr>
        <p:spPr>
          <a:xfrm>
            <a:off x="986632" y="3199488"/>
            <a:ext cx="7893050" cy="303109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d5260bdd85_0_256:notes"/>
          <p:cNvSpPr>
            <a:spLocks noGrp="1" noRot="1" noChangeAspect="1"/>
          </p:cNvSpPr>
          <p:nvPr>
            <p:ph type="sldImg" idx="2"/>
          </p:nvPr>
        </p:nvSpPr>
        <p:spPr>
          <a:xfrm>
            <a:off x="2687638" y="504825"/>
            <a:ext cx="4491037" cy="25257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d5260bdd85_0_256:notes"/>
          <p:cNvSpPr txBox="1">
            <a:spLocks noGrp="1"/>
          </p:cNvSpPr>
          <p:nvPr>
            <p:ph type="body" idx="1"/>
          </p:nvPr>
        </p:nvSpPr>
        <p:spPr>
          <a:xfrm>
            <a:off x="986632" y="3199488"/>
            <a:ext cx="7893050" cy="303109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525054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87638" y="504825"/>
            <a:ext cx="4491037" cy="2525713"/>
          </a:xfrm>
        </p:spPr>
      </p:sp>
      <p:sp>
        <p:nvSpPr>
          <p:cNvPr id="3" name="Notes Placeholder 2"/>
          <p:cNvSpPr>
            <a:spLocks noGrp="1"/>
          </p:cNvSpPr>
          <p:nvPr>
            <p:ph type="body" idx="1"/>
          </p:nvPr>
        </p:nvSpPr>
        <p:spPr/>
        <p:txBody>
          <a:bodyPr/>
          <a:lstStyle/>
          <a:p>
            <a:endParaRPr lang="it-IT" dirty="0"/>
          </a:p>
          <a:p>
            <a:pPr marL="171450" indent="-171450" algn="l">
              <a:buFont typeface="Wingdings" panose="05000000000000000000" pitchFamily="2" charset="2"/>
              <a:buChar char="v"/>
            </a:pPr>
            <a:r>
              <a:rPr lang="en-US" sz="1100" dirty="0"/>
              <a:t>In specific situations, it may be necessary to not only declare but also cite and reference material produced by AI as you would with any other source in your assessment. </a:t>
            </a:r>
          </a:p>
        </p:txBody>
      </p:sp>
    </p:spTree>
    <p:extLst>
      <p:ext uri="{BB962C8B-B14F-4D97-AF65-F5344CB8AC3E}">
        <p14:creationId xmlns:p14="http://schemas.microsoft.com/office/powerpoint/2010/main" val="29320434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87638" y="504825"/>
            <a:ext cx="4491037" cy="2525713"/>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4973314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14072739ea5_12_0:notes"/>
          <p:cNvSpPr>
            <a:spLocks noGrp="1" noRot="1" noChangeAspect="1"/>
          </p:cNvSpPr>
          <p:nvPr>
            <p:ph type="sldImg" idx="2"/>
          </p:nvPr>
        </p:nvSpPr>
        <p:spPr>
          <a:xfrm>
            <a:off x="2687638" y="504825"/>
            <a:ext cx="4491037" cy="25257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14072739ea5_12_0:notes"/>
          <p:cNvSpPr txBox="1">
            <a:spLocks noGrp="1"/>
          </p:cNvSpPr>
          <p:nvPr>
            <p:ph type="body" idx="1"/>
          </p:nvPr>
        </p:nvSpPr>
        <p:spPr>
          <a:xfrm>
            <a:off x="986632" y="3199488"/>
            <a:ext cx="7893050" cy="303109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54dda1946d_6_322:notes"/>
          <p:cNvSpPr>
            <a:spLocks noGrp="1" noRot="1" noChangeAspect="1"/>
          </p:cNvSpPr>
          <p:nvPr>
            <p:ph type="sldImg" idx="2"/>
          </p:nvPr>
        </p:nvSpPr>
        <p:spPr>
          <a:xfrm>
            <a:off x="2687638" y="504825"/>
            <a:ext cx="4491037" cy="25257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54dda1946d_6_322:notes"/>
          <p:cNvSpPr txBox="1">
            <a:spLocks noGrp="1"/>
          </p:cNvSpPr>
          <p:nvPr>
            <p:ph type="body" idx="1"/>
          </p:nvPr>
        </p:nvSpPr>
        <p:spPr>
          <a:xfrm>
            <a:off x="986632" y="3199488"/>
            <a:ext cx="7893050" cy="303109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2a90787826f_0_232:notes"/>
          <p:cNvSpPr>
            <a:spLocks noGrp="1" noRot="1" noChangeAspect="1"/>
          </p:cNvSpPr>
          <p:nvPr>
            <p:ph type="sldImg" idx="2"/>
          </p:nvPr>
        </p:nvSpPr>
        <p:spPr>
          <a:xfrm>
            <a:off x="2687638" y="504825"/>
            <a:ext cx="4491037" cy="25257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2a90787826f_0_232:notes"/>
          <p:cNvSpPr txBox="1">
            <a:spLocks noGrp="1"/>
          </p:cNvSpPr>
          <p:nvPr>
            <p:ph type="body" idx="1"/>
          </p:nvPr>
        </p:nvSpPr>
        <p:spPr>
          <a:xfrm>
            <a:off x="986632" y="3199488"/>
            <a:ext cx="7893050" cy="303109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826789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2a87851a157_0_115:notes"/>
          <p:cNvSpPr>
            <a:spLocks noGrp="1" noRot="1" noChangeAspect="1"/>
          </p:cNvSpPr>
          <p:nvPr>
            <p:ph type="sldImg" idx="2"/>
          </p:nvPr>
        </p:nvSpPr>
        <p:spPr>
          <a:xfrm>
            <a:off x="2687638" y="504825"/>
            <a:ext cx="4491037" cy="25257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2a87851a157_0_115:notes"/>
          <p:cNvSpPr txBox="1">
            <a:spLocks noGrp="1"/>
          </p:cNvSpPr>
          <p:nvPr>
            <p:ph type="body" idx="1"/>
          </p:nvPr>
        </p:nvSpPr>
        <p:spPr>
          <a:xfrm>
            <a:off x="986632" y="3199488"/>
            <a:ext cx="7893050" cy="303109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8063138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87638" y="504825"/>
            <a:ext cx="4491037" cy="2525713"/>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1" dirty="0">
              <a:solidFill>
                <a:schemeClr val="accent3">
                  <a:lumMod val="50000"/>
                </a:schemeClr>
              </a:solidFill>
              <a:latin typeface="Raleway" panose="02020500000000000000" charset="0"/>
            </a:endParaRPr>
          </a:p>
        </p:txBody>
      </p:sp>
    </p:spTree>
    <p:extLst>
      <p:ext uri="{BB962C8B-B14F-4D97-AF65-F5344CB8AC3E}">
        <p14:creationId xmlns:p14="http://schemas.microsoft.com/office/powerpoint/2010/main" val="32418783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1850795" y="-2790360"/>
            <a:ext cx="12435573" cy="10677062"/>
            <a:chOff x="-1850795" y="-2790360"/>
            <a:chExt cx="12435573" cy="10677062"/>
          </a:xfrm>
        </p:grpSpPr>
        <p:pic>
          <p:nvPicPr>
            <p:cNvPr id="10" name="Google Shape;10;p2"/>
            <p:cNvPicPr preferRelativeResize="0"/>
            <p:nvPr/>
          </p:nvPicPr>
          <p:blipFill rotWithShape="1">
            <a:blip r:embed="rId2">
              <a:alphaModFix/>
            </a:blip>
            <a:srcRect/>
            <a:stretch/>
          </p:blipFill>
          <p:spPr>
            <a:xfrm>
              <a:off x="1440775" y="-2790360"/>
              <a:ext cx="9144003" cy="3705821"/>
            </a:xfrm>
            <a:prstGeom prst="rect">
              <a:avLst/>
            </a:prstGeom>
            <a:noFill/>
            <a:ln>
              <a:noFill/>
            </a:ln>
          </p:spPr>
        </p:pic>
        <p:pic>
          <p:nvPicPr>
            <p:cNvPr id="11" name="Google Shape;11;p2"/>
            <p:cNvPicPr preferRelativeResize="0"/>
            <p:nvPr/>
          </p:nvPicPr>
          <p:blipFill rotWithShape="1">
            <a:blip r:embed="rId3">
              <a:alphaModFix/>
            </a:blip>
            <a:srcRect/>
            <a:stretch/>
          </p:blipFill>
          <p:spPr>
            <a:xfrm>
              <a:off x="-1850795" y="2743200"/>
              <a:ext cx="6349542" cy="5143501"/>
            </a:xfrm>
            <a:prstGeom prst="rect">
              <a:avLst/>
            </a:prstGeom>
            <a:noFill/>
            <a:ln>
              <a:noFill/>
            </a:ln>
          </p:spPr>
        </p:pic>
        <p:pic>
          <p:nvPicPr>
            <p:cNvPr id="12" name="Google Shape;12;p2"/>
            <p:cNvPicPr preferRelativeResize="0"/>
            <p:nvPr/>
          </p:nvPicPr>
          <p:blipFill>
            <a:blip r:embed="rId4">
              <a:alphaModFix/>
            </a:blip>
            <a:stretch>
              <a:fillRect/>
            </a:stretch>
          </p:blipFill>
          <p:spPr>
            <a:xfrm>
              <a:off x="5892952" y="2305050"/>
              <a:ext cx="4387547" cy="5143501"/>
            </a:xfrm>
            <a:prstGeom prst="rect">
              <a:avLst/>
            </a:prstGeom>
            <a:noFill/>
            <a:ln>
              <a:noFill/>
            </a:ln>
          </p:spPr>
        </p:pic>
      </p:grpSp>
      <p:sp>
        <p:nvSpPr>
          <p:cNvPr id="13" name="Google Shape;13;p2"/>
          <p:cNvSpPr txBox="1">
            <a:spLocks noGrp="1"/>
          </p:cNvSpPr>
          <p:nvPr>
            <p:ph type="ctrTitle"/>
          </p:nvPr>
        </p:nvSpPr>
        <p:spPr>
          <a:xfrm>
            <a:off x="713250" y="1525050"/>
            <a:ext cx="7717500" cy="1662300"/>
          </a:xfrm>
          <a:prstGeom prst="rect">
            <a:avLst/>
          </a:prstGeom>
        </p:spPr>
        <p:txBody>
          <a:bodyPr spcFirstLastPara="1" wrap="square" lIns="91425" tIns="91425" rIns="91425" bIns="91425" anchor="b" anchorCtr="0">
            <a:noAutofit/>
          </a:bodyPr>
          <a:lstStyle>
            <a:lvl1pPr lvl="0" algn="ctr">
              <a:spcBef>
                <a:spcPts val="0"/>
              </a:spcBef>
              <a:spcAft>
                <a:spcPts val="0"/>
              </a:spcAft>
              <a:buClr>
                <a:srgbClr val="191919"/>
              </a:buClr>
              <a:buSzPts val="5200"/>
              <a:buNone/>
              <a:defRPr sz="48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4" name="Google Shape;14;p2"/>
          <p:cNvSpPr txBox="1">
            <a:spLocks noGrp="1"/>
          </p:cNvSpPr>
          <p:nvPr>
            <p:ph type="subTitle" idx="1"/>
          </p:nvPr>
        </p:nvSpPr>
        <p:spPr>
          <a:xfrm>
            <a:off x="2307700" y="3187350"/>
            <a:ext cx="4528800" cy="431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2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197"/>
        <p:cNvGrpSpPr/>
        <p:nvPr/>
      </p:nvGrpSpPr>
      <p:grpSpPr>
        <a:xfrm>
          <a:off x="0" y="0"/>
          <a:ext cx="0" cy="0"/>
          <a:chOff x="0" y="0"/>
          <a:chExt cx="0" cy="0"/>
        </a:xfrm>
      </p:grpSpPr>
      <p:grpSp>
        <p:nvGrpSpPr>
          <p:cNvPr id="198" name="Google Shape;198;p30"/>
          <p:cNvGrpSpPr/>
          <p:nvPr/>
        </p:nvGrpSpPr>
        <p:grpSpPr>
          <a:xfrm>
            <a:off x="-3664625" y="-3171360"/>
            <a:ext cx="15888147" cy="11219987"/>
            <a:chOff x="-3664625" y="-3171360"/>
            <a:chExt cx="15888147" cy="11219987"/>
          </a:xfrm>
        </p:grpSpPr>
        <p:pic>
          <p:nvPicPr>
            <p:cNvPr id="199" name="Google Shape;199;p30"/>
            <p:cNvPicPr preferRelativeResize="0"/>
            <p:nvPr/>
          </p:nvPicPr>
          <p:blipFill rotWithShape="1">
            <a:blip r:embed="rId2">
              <a:alphaModFix/>
            </a:blip>
            <a:srcRect/>
            <a:stretch/>
          </p:blipFill>
          <p:spPr>
            <a:xfrm flipH="1">
              <a:off x="5873980" y="2905125"/>
              <a:ext cx="6349542" cy="5143501"/>
            </a:xfrm>
            <a:prstGeom prst="rect">
              <a:avLst/>
            </a:prstGeom>
            <a:noFill/>
            <a:ln>
              <a:noFill/>
            </a:ln>
          </p:spPr>
        </p:pic>
        <p:pic>
          <p:nvPicPr>
            <p:cNvPr id="200" name="Google Shape;200;p30"/>
            <p:cNvPicPr preferRelativeResize="0"/>
            <p:nvPr/>
          </p:nvPicPr>
          <p:blipFill rotWithShape="1">
            <a:blip r:embed="rId3">
              <a:alphaModFix/>
            </a:blip>
            <a:srcRect/>
            <a:stretch/>
          </p:blipFill>
          <p:spPr>
            <a:xfrm flipH="1">
              <a:off x="-3664625" y="-3171360"/>
              <a:ext cx="9144003" cy="3705821"/>
            </a:xfrm>
            <a:prstGeom prst="rect">
              <a:avLst/>
            </a:prstGeom>
            <a:noFill/>
            <a:ln>
              <a:noFill/>
            </a:ln>
          </p:spPr>
        </p:pic>
      </p:grpSp>
      <p:sp>
        <p:nvSpPr>
          <p:cNvPr id="201" name="Google Shape;201;p3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2" name="Google Shape;202;p30"/>
          <p:cNvSpPr txBox="1">
            <a:spLocks noGrp="1"/>
          </p:cNvSpPr>
          <p:nvPr>
            <p:ph type="subTitle" idx="1"/>
          </p:nvPr>
        </p:nvSpPr>
        <p:spPr>
          <a:xfrm>
            <a:off x="1519924" y="1767800"/>
            <a:ext cx="2811000" cy="92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03" name="Google Shape;203;p30"/>
          <p:cNvSpPr txBox="1">
            <a:spLocks noGrp="1"/>
          </p:cNvSpPr>
          <p:nvPr>
            <p:ph type="subTitle" idx="2"/>
          </p:nvPr>
        </p:nvSpPr>
        <p:spPr>
          <a:xfrm>
            <a:off x="4813076" y="1767800"/>
            <a:ext cx="2811000" cy="92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04" name="Google Shape;204;p30"/>
          <p:cNvSpPr txBox="1">
            <a:spLocks noGrp="1"/>
          </p:cNvSpPr>
          <p:nvPr>
            <p:ph type="subTitle" idx="3"/>
          </p:nvPr>
        </p:nvSpPr>
        <p:spPr>
          <a:xfrm>
            <a:off x="1519924" y="3276050"/>
            <a:ext cx="2811000" cy="92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05" name="Google Shape;205;p30"/>
          <p:cNvSpPr txBox="1">
            <a:spLocks noGrp="1"/>
          </p:cNvSpPr>
          <p:nvPr>
            <p:ph type="subTitle" idx="4"/>
          </p:nvPr>
        </p:nvSpPr>
        <p:spPr>
          <a:xfrm>
            <a:off x="4813076" y="3276050"/>
            <a:ext cx="2811000" cy="92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06" name="Google Shape;206;p30"/>
          <p:cNvSpPr txBox="1">
            <a:spLocks noGrp="1"/>
          </p:cNvSpPr>
          <p:nvPr>
            <p:ph type="subTitle" idx="5"/>
          </p:nvPr>
        </p:nvSpPr>
        <p:spPr>
          <a:xfrm>
            <a:off x="1519924" y="1351400"/>
            <a:ext cx="2811000" cy="492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Raleway"/>
              <a:buNone/>
              <a:defRPr sz="2000" b="1">
                <a:solidFill>
                  <a:schemeClr val="dk1"/>
                </a:solidFill>
                <a:latin typeface="Raleway"/>
                <a:ea typeface="Raleway"/>
                <a:cs typeface="Raleway"/>
                <a:sym typeface="Raleway"/>
              </a:defRPr>
            </a:lvl1pPr>
            <a:lvl2pPr lvl="1" algn="ctr" rtl="0">
              <a:lnSpc>
                <a:spcPct val="100000"/>
              </a:lnSpc>
              <a:spcBef>
                <a:spcPts val="0"/>
              </a:spcBef>
              <a:spcAft>
                <a:spcPts val="0"/>
              </a:spcAft>
              <a:buSzPts val="2000"/>
              <a:buFont typeface="Raleway"/>
              <a:buNone/>
              <a:defRPr sz="2000" b="1">
                <a:latin typeface="Raleway"/>
                <a:ea typeface="Raleway"/>
                <a:cs typeface="Raleway"/>
                <a:sym typeface="Raleway"/>
              </a:defRPr>
            </a:lvl2pPr>
            <a:lvl3pPr lvl="2" algn="ctr" rtl="0">
              <a:lnSpc>
                <a:spcPct val="100000"/>
              </a:lnSpc>
              <a:spcBef>
                <a:spcPts val="0"/>
              </a:spcBef>
              <a:spcAft>
                <a:spcPts val="0"/>
              </a:spcAft>
              <a:buSzPts val="2000"/>
              <a:buFont typeface="Raleway"/>
              <a:buNone/>
              <a:defRPr sz="2000" b="1">
                <a:latin typeface="Raleway"/>
                <a:ea typeface="Raleway"/>
                <a:cs typeface="Raleway"/>
                <a:sym typeface="Raleway"/>
              </a:defRPr>
            </a:lvl3pPr>
            <a:lvl4pPr lvl="3" algn="ctr" rtl="0">
              <a:lnSpc>
                <a:spcPct val="100000"/>
              </a:lnSpc>
              <a:spcBef>
                <a:spcPts val="0"/>
              </a:spcBef>
              <a:spcAft>
                <a:spcPts val="0"/>
              </a:spcAft>
              <a:buSzPts val="2000"/>
              <a:buFont typeface="Raleway"/>
              <a:buNone/>
              <a:defRPr sz="2000" b="1">
                <a:latin typeface="Raleway"/>
                <a:ea typeface="Raleway"/>
                <a:cs typeface="Raleway"/>
                <a:sym typeface="Raleway"/>
              </a:defRPr>
            </a:lvl4pPr>
            <a:lvl5pPr lvl="4" algn="ctr" rtl="0">
              <a:lnSpc>
                <a:spcPct val="100000"/>
              </a:lnSpc>
              <a:spcBef>
                <a:spcPts val="0"/>
              </a:spcBef>
              <a:spcAft>
                <a:spcPts val="0"/>
              </a:spcAft>
              <a:buSzPts val="2000"/>
              <a:buFont typeface="Raleway"/>
              <a:buNone/>
              <a:defRPr sz="2000" b="1">
                <a:latin typeface="Raleway"/>
                <a:ea typeface="Raleway"/>
                <a:cs typeface="Raleway"/>
                <a:sym typeface="Raleway"/>
              </a:defRPr>
            </a:lvl5pPr>
            <a:lvl6pPr lvl="5" algn="ctr" rtl="0">
              <a:lnSpc>
                <a:spcPct val="100000"/>
              </a:lnSpc>
              <a:spcBef>
                <a:spcPts val="0"/>
              </a:spcBef>
              <a:spcAft>
                <a:spcPts val="0"/>
              </a:spcAft>
              <a:buSzPts val="2000"/>
              <a:buFont typeface="Raleway"/>
              <a:buNone/>
              <a:defRPr sz="2000" b="1">
                <a:latin typeface="Raleway"/>
                <a:ea typeface="Raleway"/>
                <a:cs typeface="Raleway"/>
                <a:sym typeface="Raleway"/>
              </a:defRPr>
            </a:lvl6pPr>
            <a:lvl7pPr lvl="6" algn="ctr" rtl="0">
              <a:lnSpc>
                <a:spcPct val="100000"/>
              </a:lnSpc>
              <a:spcBef>
                <a:spcPts val="0"/>
              </a:spcBef>
              <a:spcAft>
                <a:spcPts val="0"/>
              </a:spcAft>
              <a:buSzPts val="2000"/>
              <a:buFont typeface="Raleway"/>
              <a:buNone/>
              <a:defRPr sz="2000" b="1">
                <a:latin typeface="Raleway"/>
                <a:ea typeface="Raleway"/>
                <a:cs typeface="Raleway"/>
                <a:sym typeface="Raleway"/>
              </a:defRPr>
            </a:lvl7pPr>
            <a:lvl8pPr lvl="7" algn="ctr" rtl="0">
              <a:lnSpc>
                <a:spcPct val="100000"/>
              </a:lnSpc>
              <a:spcBef>
                <a:spcPts val="0"/>
              </a:spcBef>
              <a:spcAft>
                <a:spcPts val="0"/>
              </a:spcAft>
              <a:buSzPts val="2000"/>
              <a:buFont typeface="Raleway"/>
              <a:buNone/>
              <a:defRPr sz="2000" b="1">
                <a:latin typeface="Raleway"/>
                <a:ea typeface="Raleway"/>
                <a:cs typeface="Raleway"/>
                <a:sym typeface="Raleway"/>
              </a:defRPr>
            </a:lvl8pPr>
            <a:lvl9pPr lvl="8" algn="ctr" rtl="0">
              <a:lnSpc>
                <a:spcPct val="100000"/>
              </a:lnSpc>
              <a:spcBef>
                <a:spcPts val="0"/>
              </a:spcBef>
              <a:spcAft>
                <a:spcPts val="0"/>
              </a:spcAft>
              <a:buSzPts val="2000"/>
              <a:buFont typeface="Raleway"/>
              <a:buNone/>
              <a:defRPr sz="2000" b="1">
                <a:latin typeface="Raleway"/>
                <a:ea typeface="Raleway"/>
                <a:cs typeface="Raleway"/>
                <a:sym typeface="Raleway"/>
              </a:defRPr>
            </a:lvl9pPr>
          </a:lstStyle>
          <a:p>
            <a:endParaRPr/>
          </a:p>
        </p:txBody>
      </p:sp>
      <p:sp>
        <p:nvSpPr>
          <p:cNvPr id="207" name="Google Shape;207;p30"/>
          <p:cNvSpPr txBox="1">
            <a:spLocks noGrp="1"/>
          </p:cNvSpPr>
          <p:nvPr>
            <p:ph type="subTitle" idx="6"/>
          </p:nvPr>
        </p:nvSpPr>
        <p:spPr>
          <a:xfrm>
            <a:off x="1519924" y="2859650"/>
            <a:ext cx="2811000" cy="492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Raleway"/>
              <a:buNone/>
              <a:defRPr sz="2000" b="1">
                <a:solidFill>
                  <a:schemeClr val="dk1"/>
                </a:solidFill>
                <a:latin typeface="Raleway"/>
                <a:ea typeface="Raleway"/>
                <a:cs typeface="Raleway"/>
                <a:sym typeface="Raleway"/>
              </a:defRPr>
            </a:lvl1pPr>
            <a:lvl2pPr lvl="1" algn="ctr" rtl="0">
              <a:lnSpc>
                <a:spcPct val="100000"/>
              </a:lnSpc>
              <a:spcBef>
                <a:spcPts val="0"/>
              </a:spcBef>
              <a:spcAft>
                <a:spcPts val="0"/>
              </a:spcAft>
              <a:buSzPts val="2000"/>
              <a:buFont typeface="Raleway"/>
              <a:buNone/>
              <a:defRPr sz="2000" b="1">
                <a:latin typeface="Raleway"/>
                <a:ea typeface="Raleway"/>
                <a:cs typeface="Raleway"/>
                <a:sym typeface="Raleway"/>
              </a:defRPr>
            </a:lvl2pPr>
            <a:lvl3pPr lvl="2" algn="ctr" rtl="0">
              <a:lnSpc>
                <a:spcPct val="100000"/>
              </a:lnSpc>
              <a:spcBef>
                <a:spcPts val="0"/>
              </a:spcBef>
              <a:spcAft>
                <a:spcPts val="0"/>
              </a:spcAft>
              <a:buSzPts val="2000"/>
              <a:buFont typeface="Raleway"/>
              <a:buNone/>
              <a:defRPr sz="2000" b="1">
                <a:latin typeface="Raleway"/>
                <a:ea typeface="Raleway"/>
                <a:cs typeface="Raleway"/>
                <a:sym typeface="Raleway"/>
              </a:defRPr>
            </a:lvl3pPr>
            <a:lvl4pPr lvl="3" algn="ctr" rtl="0">
              <a:lnSpc>
                <a:spcPct val="100000"/>
              </a:lnSpc>
              <a:spcBef>
                <a:spcPts val="0"/>
              </a:spcBef>
              <a:spcAft>
                <a:spcPts val="0"/>
              </a:spcAft>
              <a:buSzPts val="2000"/>
              <a:buFont typeface="Raleway"/>
              <a:buNone/>
              <a:defRPr sz="2000" b="1">
                <a:latin typeface="Raleway"/>
                <a:ea typeface="Raleway"/>
                <a:cs typeface="Raleway"/>
                <a:sym typeface="Raleway"/>
              </a:defRPr>
            </a:lvl4pPr>
            <a:lvl5pPr lvl="4" algn="ctr" rtl="0">
              <a:lnSpc>
                <a:spcPct val="100000"/>
              </a:lnSpc>
              <a:spcBef>
                <a:spcPts val="0"/>
              </a:spcBef>
              <a:spcAft>
                <a:spcPts val="0"/>
              </a:spcAft>
              <a:buSzPts val="2000"/>
              <a:buFont typeface="Raleway"/>
              <a:buNone/>
              <a:defRPr sz="2000" b="1">
                <a:latin typeface="Raleway"/>
                <a:ea typeface="Raleway"/>
                <a:cs typeface="Raleway"/>
                <a:sym typeface="Raleway"/>
              </a:defRPr>
            </a:lvl5pPr>
            <a:lvl6pPr lvl="5" algn="ctr" rtl="0">
              <a:lnSpc>
                <a:spcPct val="100000"/>
              </a:lnSpc>
              <a:spcBef>
                <a:spcPts val="0"/>
              </a:spcBef>
              <a:spcAft>
                <a:spcPts val="0"/>
              </a:spcAft>
              <a:buSzPts val="2000"/>
              <a:buFont typeface="Raleway"/>
              <a:buNone/>
              <a:defRPr sz="2000" b="1">
                <a:latin typeface="Raleway"/>
                <a:ea typeface="Raleway"/>
                <a:cs typeface="Raleway"/>
                <a:sym typeface="Raleway"/>
              </a:defRPr>
            </a:lvl6pPr>
            <a:lvl7pPr lvl="6" algn="ctr" rtl="0">
              <a:lnSpc>
                <a:spcPct val="100000"/>
              </a:lnSpc>
              <a:spcBef>
                <a:spcPts val="0"/>
              </a:spcBef>
              <a:spcAft>
                <a:spcPts val="0"/>
              </a:spcAft>
              <a:buSzPts val="2000"/>
              <a:buFont typeface="Raleway"/>
              <a:buNone/>
              <a:defRPr sz="2000" b="1">
                <a:latin typeface="Raleway"/>
                <a:ea typeface="Raleway"/>
                <a:cs typeface="Raleway"/>
                <a:sym typeface="Raleway"/>
              </a:defRPr>
            </a:lvl7pPr>
            <a:lvl8pPr lvl="7" algn="ctr" rtl="0">
              <a:lnSpc>
                <a:spcPct val="100000"/>
              </a:lnSpc>
              <a:spcBef>
                <a:spcPts val="0"/>
              </a:spcBef>
              <a:spcAft>
                <a:spcPts val="0"/>
              </a:spcAft>
              <a:buSzPts val="2000"/>
              <a:buFont typeface="Raleway"/>
              <a:buNone/>
              <a:defRPr sz="2000" b="1">
                <a:latin typeface="Raleway"/>
                <a:ea typeface="Raleway"/>
                <a:cs typeface="Raleway"/>
                <a:sym typeface="Raleway"/>
              </a:defRPr>
            </a:lvl8pPr>
            <a:lvl9pPr lvl="8" algn="ctr" rtl="0">
              <a:lnSpc>
                <a:spcPct val="100000"/>
              </a:lnSpc>
              <a:spcBef>
                <a:spcPts val="0"/>
              </a:spcBef>
              <a:spcAft>
                <a:spcPts val="0"/>
              </a:spcAft>
              <a:buSzPts val="2000"/>
              <a:buFont typeface="Raleway"/>
              <a:buNone/>
              <a:defRPr sz="2000" b="1">
                <a:latin typeface="Raleway"/>
                <a:ea typeface="Raleway"/>
                <a:cs typeface="Raleway"/>
                <a:sym typeface="Raleway"/>
              </a:defRPr>
            </a:lvl9pPr>
          </a:lstStyle>
          <a:p>
            <a:endParaRPr/>
          </a:p>
        </p:txBody>
      </p:sp>
      <p:sp>
        <p:nvSpPr>
          <p:cNvPr id="208" name="Google Shape;208;p30"/>
          <p:cNvSpPr txBox="1">
            <a:spLocks noGrp="1"/>
          </p:cNvSpPr>
          <p:nvPr>
            <p:ph type="subTitle" idx="7"/>
          </p:nvPr>
        </p:nvSpPr>
        <p:spPr>
          <a:xfrm>
            <a:off x="4813049" y="1351400"/>
            <a:ext cx="2811000" cy="492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Raleway"/>
              <a:buNone/>
              <a:defRPr sz="2000" b="1">
                <a:solidFill>
                  <a:schemeClr val="dk1"/>
                </a:solidFill>
                <a:latin typeface="Raleway"/>
                <a:ea typeface="Raleway"/>
                <a:cs typeface="Raleway"/>
                <a:sym typeface="Raleway"/>
              </a:defRPr>
            </a:lvl1pPr>
            <a:lvl2pPr lvl="1" algn="ctr" rtl="0">
              <a:lnSpc>
                <a:spcPct val="100000"/>
              </a:lnSpc>
              <a:spcBef>
                <a:spcPts val="0"/>
              </a:spcBef>
              <a:spcAft>
                <a:spcPts val="0"/>
              </a:spcAft>
              <a:buSzPts val="2000"/>
              <a:buFont typeface="Raleway"/>
              <a:buNone/>
              <a:defRPr sz="2000" b="1">
                <a:latin typeface="Raleway"/>
                <a:ea typeface="Raleway"/>
                <a:cs typeface="Raleway"/>
                <a:sym typeface="Raleway"/>
              </a:defRPr>
            </a:lvl2pPr>
            <a:lvl3pPr lvl="2" algn="ctr" rtl="0">
              <a:lnSpc>
                <a:spcPct val="100000"/>
              </a:lnSpc>
              <a:spcBef>
                <a:spcPts val="0"/>
              </a:spcBef>
              <a:spcAft>
                <a:spcPts val="0"/>
              </a:spcAft>
              <a:buSzPts val="2000"/>
              <a:buFont typeface="Raleway"/>
              <a:buNone/>
              <a:defRPr sz="2000" b="1">
                <a:latin typeface="Raleway"/>
                <a:ea typeface="Raleway"/>
                <a:cs typeface="Raleway"/>
                <a:sym typeface="Raleway"/>
              </a:defRPr>
            </a:lvl3pPr>
            <a:lvl4pPr lvl="3" algn="ctr" rtl="0">
              <a:lnSpc>
                <a:spcPct val="100000"/>
              </a:lnSpc>
              <a:spcBef>
                <a:spcPts val="0"/>
              </a:spcBef>
              <a:spcAft>
                <a:spcPts val="0"/>
              </a:spcAft>
              <a:buSzPts val="2000"/>
              <a:buFont typeface="Raleway"/>
              <a:buNone/>
              <a:defRPr sz="2000" b="1">
                <a:latin typeface="Raleway"/>
                <a:ea typeface="Raleway"/>
                <a:cs typeface="Raleway"/>
                <a:sym typeface="Raleway"/>
              </a:defRPr>
            </a:lvl4pPr>
            <a:lvl5pPr lvl="4" algn="ctr" rtl="0">
              <a:lnSpc>
                <a:spcPct val="100000"/>
              </a:lnSpc>
              <a:spcBef>
                <a:spcPts val="0"/>
              </a:spcBef>
              <a:spcAft>
                <a:spcPts val="0"/>
              </a:spcAft>
              <a:buSzPts val="2000"/>
              <a:buFont typeface="Raleway"/>
              <a:buNone/>
              <a:defRPr sz="2000" b="1">
                <a:latin typeface="Raleway"/>
                <a:ea typeface="Raleway"/>
                <a:cs typeface="Raleway"/>
                <a:sym typeface="Raleway"/>
              </a:defRPr>
            </a:lvl5pPr>
            <a:lvl6pPr lvl="5" algn="ctr" rtl="0">
              <a:lnSpc>
                <a:spcPct val="100000"/>
              </a:lnSpc>
              <a:spcBef>
                <a:spcPts val="0"/>
              </a:spcBef>
              <a:spcAft>
                <a:spcPts val="0"/>
              </a:spcAft>
              <a:buSzPts val="2000"/>
              <a:buFont typeface="Raleway"/>
              <a:buNone/>
              <a:defRPr sz="2000" b="1">
                <a:latin typeface="Raleway"/>
                <a:ea typeface="Raleway"/>
                <a:cs typeface="Raleway"/>
                <a:sym typeface="Raleway"/>
              </a:defRPr>
            </a:lvl6pPr>
            <a:lvl7pPr lvl="6" algn="ctr" rtl="0">
              <a:lnSpc>
                <a:spcPct val="100000"/>
              </a:lnSpc>
              <a:spcBef>
                <a:spcPts val="0"/>
              </a:spcBef>
              <a:spcAft>
                <a:spcPts val="0"/>
              </a:spcAft>
              <a:buSzPts val="2000"/>
              <a:buFont typeface="Raleway"/>
              <a:buNone/>
              <a:defRPr sz="2000" b="1">
                <a:latin typeface="Raleway"/>
                <a:ea typeface="Raleway"/>
                <a:cs typeface="Raleway"/>
                <a:sym typeface="Raleway"/>
              </a:defRPr>
            </a:lvl7pPr>
            <a:lvl8pPr lvl="7" algn="ctr" rtl="0">
              <a:lnSpc>
                <a:spcPct val="100000"/>
              </a:lnSpc>
              <a:spcBef>
                <a:spcPts val="0"/>
              </a:spcBef>
              <a:spcAft>
                <a:spcPts val="0"/>
              </a:spcAft>
              <a:buSzPts val="2000"/>
              <a:buFont typeface="Raleway"/>
              <a:buNone/>
              <a:defRPr sz="2000" b="1">
                <a:latin typeface="Raleway"/>
                <a:ea typeface="Raleway"/>
                <a:cs typeface="Raleway"/>
                <a:sym typeface="Raleway"/>
              </a:defRPr>
            </a:lvl8pPr>
            <a:lvl9pPr lvl="8" algn="ctr" rtl="0">
              <a:lnSpc>
                <a:spcPct val="100000"/>
              </a:lnSpc>
              <a:spcBef>
                <a:spcPts val="0"/>
              </a:spcBef>
              <a:spcAft>
                <a:spcPts val="0"/>
              </a:spcAft>
              <a:buSzPts val="2000"/>
              <a:buFont typeface="Raleway"/>
              <a:buNone/>
              <a:defRPr sz="2000" b="1">
                <a:latin typeface="Raleway"/>
                <a:ea typeface="Raleway"/>
                <a:cs typeface="Raleway"/>
                <a:sym typeface="Raleway"/>
              </a:defRPr>
            </a:lvl9pPr>
          </a:lstStyle>
          <a:p>
            <a:endParaRPr/>
          </a:p>
        </p:txBody>
      </p:sp>
      <p:sp>
        <p:nvSpPr>
          <p:cNvPr id="209" name="Google Shape;209;p30"/>
          <p:cNvSpPr txBox="1">
            <a:spLocks noGrp="1"/>
          </p:cNvSpPr>
          <p:nvPr>
            <p:ph type="subTitle" idx="8"/>
          </p:nvPr>
        </p:nvSpPr>
        <p:spPr>
          <a:xfrm>
            <a:off x="4813049" y="2859650"/>
            <a:ext cx="2811000" cy="492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Raleway"/>
              <a:buNone/>
              <a:defRPr sz="2000" b="1">
                <a:solidFill>
                  <a:schemeClr val="dk1"/>
                </a:solidFill>
                <a:latin typeface="Raleway"/>
                <a:ea typeface="Raleway"/>
                <a:cs typeface="Raleway"/>
                <a:sym typeface="Raleway"/>
              </a:defRPr>
            </a:lvl1pPr>
            <a:lvl2pPr lvl="1" algn="ctr" rtl="0">
              <a:lnSpc>
                <a:spcPct val="100000"/>
              </a:lnSpc>
              <a:spcBef>
                <a:spcPts val="0"/>
              </a:spcBef>
              <a:spcAft>
                <a:spcPts val="0"/>
              </a:spcAft>
              <a:buSzPts val="2000"/>
              <a:buFont typeface="Raleway"/>
              <a:buNone/>
              <a:defRPr sz="2000" b="1">
                <a:latin typeface="Raleway"/>
                <a:ea typeface="Raleway"/>
                <a:cs typeface="Raleway"/>
                <a:sym typeface="Raleway"/>
              </a:defRPr>
            </a:lvl2pPr>
            <a:lvl3pPr lvl="2" algn="ctr" rtl="0">
              <a:lnSpc>
                <a:spcPct val="100000"/>
              </a:lnSpc>
              <a:spcBef>
                <a:spcPts val="0"/>
              </a:spcBef>
              <a:spcAft>
                <a:spcPts val="0"/>
              </a:spcAft>
              <a:buSzPts val="2000"/>
              <a:buFont typeface="Raleway"/>
              <a:buNone/>
              <a:defRPr sz="2000" b="1">
                <a:latin typeface="Raleway"/>
                <a:ea typeface="Raleway"/>
                <a:cs typeface="Raleway"/>
                <a:sym typeface="Raleway"/>
              </a:defRPr>
            </a:lvl3pPr>
            <a:lvl4pPr lvl="3" algn="ctr" rtl="0">
              <a:lnSpc>
                <a:spcPct val="100000"/>
              </a:lnSpc>
              <a:spcBef>
                <a:spcPts val="0"/>
              </a:spcBef>
              <a:spcAft>
                <a:spcPts val="0"/>
              </a:spcAft>
              <a:buSzPts val="2000"/>
              <a:buFont typeface="Raleway"/>
              <a:buNone/>
              <a:defRPr sz="2000" b="1">
                <a:latin typeface="Raleway"/>
                <a:ea typeface="Raleway"/>
                <a:cs typeface="Raleway"/>
                <a:sym typeface="Raleway"/>
              </a:defRPr>
            </a:lvl4pPr>
            <a:lvl5pPr lvl="4" algn="ctr" rtl="0">
              <a:lnSpc>
                <a:spcPct val="100000"/>
              </a:lnSpc>
              <a:spcBef>
                <a:spcPts val="0"/>
              </a:spcBef>
              <a:spcAft>
                <a:spcPts val="0"/>
              </a:spcAft>
              <a:buSzPts val="2000"/>
              <a:buFont typeface="Raleway"/>
              <a:buNone/>
              <a:defRPr sz="2000" b="1">
                <a:latin typeface="Raleway"/>
                <a:ea typeface="Raleway"/>
                <a:cs typeface="Raleway"/>
                <a:sym typeface="Raleway"/>
              </a:defRPr>
            </a:lvl5pPr>
            <a:lvl6pPr lvl="5" algn="ctr" rtl="0">
              <a:lnSpc>
                <a:spcPct val="100000"/>
              </a:lnSpc>
              <a:spcBef>
                <a:spcPts val="0"/>
              </a:spcBef>
              <a:spcAft>
                <a:spcPts val="0"/>
              </a:spcAft>
              <a:buSzPts val="2000"/>
              <a:buFont typeface="Raleway"/>
              <a:buNone/>
              <a:defRPr sz="2000" b="1">
                <a:latin typeface="Raleway"/>
                <a:ea typeface="Raleway"/>
                <a:cs typeface="Raleway"/>
                <a:sym typeface="Raleway"/>
              </a:defRPr>
            </a:lvl6pPr>
            <a:lvl7pPr lvl="6" algn="ctr" rtl="0">
              <a:lnSpc>
                <a:spcPct val="100000"/>
              </a:lnSpc>
              <a:spcBef>
                <a:spcPts val="0"/>
              </a:spcBef>
              <a:spcAft>
                <a:spcPts val="0"/>
              </a:spcAft>
              <a:buSzPts val="2000"/>
              <a:buFont typeface="Raleway"/>
              <a:buNone/>
              <a:defRPr sz="2000" b="1">
                <a:latin typeface="Raleway"/>
                <a:ea typeface="Raleway"/>
                <a:cs typeface="Raleway"/>
                <a:sym typeface="Raleway"/>
              </a:defRPr>
            </a:lvl7pPr>
            <a:lvl8pPr lvl="7" algn="ctr" rtl="0">
              <a:lnSpc>
                <a:spcPct val="100000"/>
              </a:lnSpc>
              <a:spcBef>
                <a:spcPts val="0"/>
              </a:spcBef>
              <a:spcAft>
                <a:spcPts val="0"/>
              </a:spcAft>
              <a:buSzPts val="2000"/>
              <a:buFont typeface="Raleway"/>
              <a:buNone/>
              <a:defRPr sz="2000" b="1">
                <a:latin typeface="Raleway"/>
                <a:ea typeface="Raleway"/>
                <a:cs typeface="Raleway"/>
                <a:sym typeface="Raleway"/>
              </a:defRPr>
            </a:lvl8pPr>
            <a:lvl9pPr lvl="8" algn="ctr" rtl="0">
              <a:lnSpc>
                <a:spcPct val="100000"/>
              </a:lnSpc>
              <a:spcBef>
                <a:spcPts val="0"/>
              </a:spcBef>
              <a:spcAft>
                <a:spcPts val="0"/>
              </a:spcAft>
              <a:buSzPts val="2000"/>
              <a:buFont typeface="Raleway"/>
              <a:buNone/>
              <a:defRPr sz="2000" b="1">
                <a:latin typeface="Raleway"/>
                <a:ea typeface="Raleway"/>
                <a:cs typeface="Raleway"/>
                <a:sym typeface="Raleway"/>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283"/>
        <p:cNvGrpSpPr/>
        <p:nvPr/>
      </p:nvGrpSpPr>
      <p:grpSpPr>
        <a:xfrm>
          <a:off x="0" y="0"/>
          <a:ext cx="0" cy="0"/>
          <a:chOff x="0" y="0"/>
          <a:chExt cx="0" cy="0"/>
        </a:xfrm>
      </p:grpSpPr>
      <p:grpSp>
        <p:nvGrpSpPr>
          <p:cNvPr id="284" name="Google Shape;284;p36"/>
          <p:cNvGrpSpPr/>
          <p:nvPr/>
        </p:nvGrpSpPr>
        <p:grpSpPr>
          <a:xfrm>
            <a:off x="-3653639" y="-2790360"/>
            <a:ext cx="15724511" cy="11210106"/>
            <a:chOff x="-3653639" y="-2790360"/>
            <a:chExt cx="15724511" cy="11210106"/>
          </a:xfrm>
        </p:grpSpPr>
        <p:pic>
          <p:nvPicPr>
            <p:cNvPr id="285" name="Google Shape;285;p36"/>
            <p:cNvPicPr preferRelativeResize="0"/>
            <p:nvPr/>
          </p:nvPicPr>
          <p:blipFill rotWithShape="1">
            <a:blip r:embed="rId2">
              <a:alphaModFix/>
            </a:blip>
            <a:srcRect/>
            <a:stretch/>
          </p:blipFill>
          <p:spPr>
            <a:xfrm>
              <a:off x="1440775" y="-2790360"/>
              <a:ext cx="9144003" cy="3705821"/>
            </a:xfrm>
            <a:prstGeom prst="rect">
              <a:avLst/>
            </a:prstGeom>
            <a:noFill/>
            <a:ln>
              <a:noFill/>
            </a:ln>
          </p:spPr>
        </p:pic>
        <p:pic>
          <p:nvPicPr>
            <p:cNvPr id="286" name="Google Shape;286;p36"/>
            <p:cNvPicPr preferRelativeResize="0"/>
            <p:nvPr/>
          </p:nvPicPr>
          <p:blipFill rotWithShape="1">
            <a:blip r:embed="rId3">
              <a:alphaModFix/>
            </a:blip>
            <a:srcRect/>
            <a:stretch/>
          </p:blipFill>
          <p:spPr>
            <a:xfrm rot="1660645">
              <a:off x="-2822346" y="2095850"/>
              <a:ext cx="6349545" cy="5143503"/>
            </a:xfrm>
            <a:prstGeom prst="rect">
              <a:avLst/>
            </a:prstGeom>
            <a:noFill/>
            <a:ln>
              <a:noFill/>
            </a:ln>
          </p:spPr>
        </p:pic>
        <p:pic>
          <p:nvPicPr>
            <p:cNvPr id="287" name="Google Shape;287;p36"/>
            <p:cNvPicPr preferRelativeResize="0"/>
            <p:nvPr/>
          </p:nvPicPr>
          <p:blipFill>
            <a:blip r:embed="rId4">
              <a:alphaModFix/>
            </a:blip>
            <a:stretch>
              <a:fillRect/>
            </a:stretch>
          </p:blipFill>
          <p:spPr>
            <a:xfrm rot="-1557935">
              <a:off x="6778778" y="1904999"/>
              <a:ext cx="4387548" cy="5143502"/>
            </a:xfrm>
            <a:prstGeom prst="rect">
              <a:avLst/>
            </a:prstGeom>
            <a:noFill/>
            <a:ln>
              <a:noFill/>
            </a:ln>
          </p:spPr>
        </p:pic>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288"/>
        <p:cNvGrpSpPr/>
        <p:nvPr/>
      </p:nvGrpSpPr>
      <p:grpSpPr>
        <a:xfrm>
          <a:off x="0" y="0"/>
          <a:ext cx="0" cy="0"/>
          <a:chOff x="0" y="0"/>
          <a:chExt cx="0" cy="0"/>
        </a:xfrm>
      </p:grpSpPr>
      <p:grpSp>
        <p:nvGrpSpPr>
          <p:cNvPr id="289" name="Google Shape;289;p37"/>
          <p:cNvGrpSpPr/>
          <p:nvPr/>
        </p:nvGrpSpPr>
        <p:grpSpPr>
          <a:xfrm>
            <a:off x="-3038425" y="-2885610"/>
            <a:ext cx="15526757" cy="10936860"/>
            <a:chOff x="-3038425" y="-2885610"/>
            <a:chExt cx="15526757" cy="10936860"/>
          </a:xfrm>
        </p:grpSpPr>
        <p:pic>
          <p:nvPicPr>
            <p:cNvPr id="290" name="Google Shape;290;p37"/>
            <p:cNvPicPr preferRelativeResize="0"/>
            <p:nvPr/>
          </p:nvPicPr>
          <p:blipFill rotWithShape="1">
            <a:blip r:embed="rId2">
              <a:alphaModFix/>
            </a:blip>
            <a:srcRect/>
            <a:stretch/>
          </p:blipFill>
          <p:spPr>
            <a:xfrm flipH="1">
              <a:off x="330951" y="-2885610"/>
              <a:ext cx="9144003" cy="3705821"/>
            </a:xfrm>
            <a:prstGeom prst="rect">
              <a:avLst/>
            </a:prstGeom>
            <a:noFill/>
            <a:ln>
              <a:noFill/>
            </a:ln>
          </p:spPr>
        </p:pic>
        <p:pic>
          <p:nvPicPr>
            <p:cNvPr id="291" name="Google Shape;291;p37"/>
            <p:cNvPicPr preferRelativeResize="0"/>
            <p:nvPr/>
          </p:nvPicPr>
          <p:blipFill rotWithShape="1">
            <a:blip r:embed="rId3">
              <a:alphaModFix/>
            </a:blip>
            <a:srcRect/>
            <a:stretch/>
          </p:blipFill>
          <p:spPr>
            <a:xfrm rot="-1028951" flipH="1">
              <a:off x="5521633" y="2085974"/>
              <a:ext cx="6349540" cy="5143500"/>
            </a:xfrm>
            <a:prstGeom prst="rect">
              <a:avLst/>
            </a:prstGeom>
            <a:noFill/>
            <a:ln>
              <a:noFill/>
            </a:ln>
          </p:spPr>
        </p:pic>
        <p:pic>
          <p:nvPicPr>
            <p:cNvPr id="292" name="Google Shape;292;p37"/>
            <p:cNvPicPr preferRelativeResize="0"/>
            <p:nvPr/>
          </p:nvPicPr>
          <p:blipFill>
            <a:blip r:embed="rId4">
              <a:alphaModFix/>
            </a:blip>
            <a:stretch>
              <a:fillRect/>
            </a:stretch>
          </p:blipFill>
          <p:spPr>
            <a:xfrm rot="1600190" flipH="1">
              <a:off x="-2117498" y="1333498"/>
              <a:ext cx="4387549" cy="5143504"/>
            </a:xfrm>
            <a:prstGeom prst="rect">
              <a:avLst/>
            </a:prstGeom>
            <a:noFill/>
            <a:ln>
              <a:noFill/>
            </a:ln>
          </p:spPr>
        </p:pic>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89"/>
        <p:cNvGrpSpPr/>
        <p:nvPr/>
      </p:nvGrpSpPr>
      <p:grpSpPr>
        <a:xfrm>
          <a:off x="0" y="0"/>
          <a:ext cx="0" cy="0"/>
          <a:chOff x="0" y="0"/>
          <a:chExt cx="0" cy="0"/>
        </a:xfrm>
      </p:grpSpPr>
      <p:grpSp>
        <p:nvGrpSpPr>
          <p:cNvPr id="90" name="Google Shape;90;p14"/>
          <p:cNvGrpSpPr/>
          <p:nvPr/>
        </p:nvGrpSpPr>
        <p:grpSpPr>
          <a:xfrm>
            <a:off x="-3610824" y="-3076700"/>
            <a:ext cx="13964498" cy="11110286"/>
            <a:chOff x="-3610824" y="-3076700"/>
            <a:chExt cx="13964498" cy="11110286"/>
          </a:xfrm>
        </p:grpSpPr>
        <p:pic>
          <p:nvPicPr>
            <p:cNvPr id="91" name="Google Shape;91;p14"/>
            <p:cNvPicPr preferRelativeResize="0"/>
            <p:nvPr/>
          </p:nvPicPr>
          <p:blipFill rotWithShape="1">
            <a:blip r:embed="rId2">
              <a:alphaModFix/>
            </a:blip>
            <a:srcRect/>
            <a:stretch/>
          </p:blipFill>
          <p:spPr>
            <a:xfrm rot="10800000">
              <a:off x="-3610824" y="4327765"/>
              <a:ext cx="9144003" cy="3705821"/>
            </a:xfrm>
            <a:prstGeom prst="rect">
              <a:avLst/>
            </a:prstGeom>
            <a:noFill/>
            <a:ln>
              <a:noFill/>
            </a:ln>
          </p:spPr>
        </p:pic>
        <p:pic>
          <p:nvPicPr>
            <p:cNvPr id="92" name="Google Shape;92;p14"/>
            <p:cNvPicPr preferRelativeResize="0"/>
            <p:nvPr/>
          </p:nvPicPr>
          <p:blipFill rotWithShape="1">
            <a:blip r:embed="rId3">
              <a:alphaModFix/>
            </a:blip>
            <a:srcRect/>
            <a:stretch/>
          </p:blipFill>
          <p:spPr>
            <a:xfrm rot="10800000">
              <a:off x="4004131" y="-3076700"/>
              <a:ext cx="6349542" cy="5143501"/>
            </a:xfrm>
            <a:prstGeom prst="rect">
              <a:avLst/>
            </a:prstGeom>
            <a:noFill/>
            <a:ln>
              <a:noFill/>
            </a:ln>
          </p:spPr>
        </p:pic>
        <p:pic>
          <p:nvPicPr>
            <p:cNvPr id="93" name="Google Shape;93;p14"/>
            <p:cNvPicPr preferRelativeResize="0"/>
            <p:nvPr/>
          </p:nvPicPr>
          <p:blipFill>
            <a:blip r:embed="rId4">
              <a:alphaModFix/>
            </a:blip>
            <a:stretch>
              <a:fillRect/>
            </a:stretch>
          </p:blipFill>
          <p:spPr>
            <a:xfrm>
              <a:off x="5054830" y="2622800"/>
              <a:ext cx="4387547" cy="5143501"/>
            </a:xfrm>
            <a:prstGeom prst="rect">
              <a:avLst/>
            </a:prstGeom>
            <a:noFill/>
            <a:ln>
              <a:noFill/>
            </a:ln>
          </p:spPr>
        </p:pic>
      </p:grpSp>
      <p:sp>
        <p:nvSpPr>
          <p:cNvPr id="94" name="Google Shape;94;p14"/>
          <p:cNvSpPr txBox="1">
            <a:spLocks noGrp="1"/>
          </p:cNvSpPr>
          <p:nvPr>
            <p:ph type="title"/>
          </p:nvPr>
        </p:nvSpPr>
        <p:spPr>
          <a:xfrm>
            <a:off x="713225" y="2610600"/>
            <a:ext cx="5067600" cy="9543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95" name="Google Shape;95;p14"/>
          <p:cNvSpPr txBox="1">
            <a:spLocks noGrp="1"/>
          </p:cNvSpPr>
          <p:nvPr>
            <p:ph type="title" idx="2" hasCustomPrompt="1"/>
          </p:nvPr>
        </p:nvSpPr>
        <p:spPr>
          <a:xfrm>
            <a:off x="713225" y="1578600"/>
            <a:ext cx="1261800" cy="11082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6000">
                <a:solidFill>
                  <a:schemeClr val="dk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Tree>
    <p:extLst>
      <p:ext uri="{BB962C8B-B14F-4D97-AF65-F5344CB8AC3E}">
        <p14:creationId xmlns:p14="http://schemas.microsoft.com/office/powerpoint/2010/main" val="13755995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25"/>
        <p:cNvGrpSpPr/>
        <p:nvPr/>
      </p:nvGrpSpPr>
      <p:grpSpPr>
        <a:xfrm>
          <a:off x="0" y="0"/>
          <a:ext cx="0" cy="0"/>
          <a:chOff x="0" y="0"/>
          <a:chExt cx="0" cy="0"/>
        </a:xfrm>
      </p:grpSpPr>
      <p:pic>
        <p:nvPicPr>
          <p:cNvPr id="126" name="Google Shape;126;p20"/>
          <p:cNvPicPr preferRelativeResize="0"/>
          <p:nvPr/>
        </p:nvPicPr>
        <p:blipFill rotWithShape="1">
          <a:blip r:embed="rId2">
            <a:alphaModFix/>
          </a:blip>
          <a:srcRect/>
          <a:stretch/>
        </p:blipFill>
        <p:spPr>
          <a:xfrm rot="-8986821">
            <a:off x="-4910578" y="3999905"/>
            <a:ext cx="9144003" cy="3705822"/>
          </a:xfrm>
          <a:prstGeom prst="rect">
            <a:avLst/>
          </a:prstGeom>
          <a:noFill/>
          <a:ln>
            <a:noFill/>
          </a:ln>
        </p:spPr>
      </p:pic>
      <p:sp>
        <p:nvSpPr>
          <p:cNvPr id="127" name="Google Shape;127;p20"/>
          <p:cNvSpPr txBox="1">
            <a:spLocks noGrp="1"/>
          </p:cNvSpPr>
          <p:nvPr>
            <p:ph type="title"/>
          </p:nvPr>
        </p:nvSpPr>
        <p:spPr>
          <a:xfrm>
            <a:off x="720000" y="1455450"/>
            <a:ext cx="3824700" cy="15699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8" name="Google Shape;128;p20"/>
          <p:cNvSpPr txBox="1">
            <a:spLocks noGrp="1"/>
          </p:cNvSpPr>
          <p:nvPr>
            <p:ph type="subTitle" idx="1"/>
          </p:nvPr>
        </p:nvSpPr>
        <p:spPr>
          <a:xfrm>
            <a:off x="720000" y="2949150"/>
            <a:ext cx="3824700" cy="738900"/>
          </a:xfrm>
          <a:prstGeom prst="rect">
            <a:avLst/>
          </a:prstGeom>
        </p:spPr>
        <p:txBody>
          <a:bodyPr spcFirstLastPara="1" wrap="square" lIns="91425" tIns="91425" rIns="91425" bIns="91425" anchor="t" anchorCtr="0">
            <a:noAutofit/>
          </a:bodyPr>
          <a:lstStyle>
            <a:lvl1pPr lvl="0" rtl="0">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29" name="Google Shape;129;p20"/>
          <p:cNvSpPr>
            <a:spLocks noGrp="1"/>
          </p:cNvSpPr>
          <p:nvPr>
            <p:ph type="pic" idx="2"/>
          </p:nvPr>
        </p:nvSpPr>
        <p:spPr>
          <a:xfrm>
            <a:off x="5257800" y="0"/>
            <a:ext cx="3886200" cy="5148000"/>
          </a:xfrm>
          <a:prstGeom prst="rect">
            <a:avLst/>
          </a:prstGeom>
          <a:noFill/>
          <a:ln>
            <a:noFill/>
          </a:ln>
        </p:spPr>
      </p:sp>
    </p:spTree>
    <p:extLst>
      <p:ext uri="{BB962C8B-B14F-4D97-AF65-F5344CB8AC3E}">
        <p14:creationId xmlns:p14="http://schemas.microsoft.com/office/powerpoint/2010/main" val="7288516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36"/>
        <p:cNvGrpSpPr/>
        <p:nvPr/>
      </p:nvGrpSpPr>
      <p:grpSpPr>
        <a:xfrm>
          <a:off x="0" y="0"/>
          <a:ext cx="0" cy="0"/>
          <a:chOff x="0" y="0"/>
          <a:chExt cx="0" cy="0"/>
        </a:xfrm>
      </p:grpSpPr>
      <p:sp>
        <p:nvSpPr>
          <p:cNvPr id="137" name="Google Shape;137;p22"/>
          <p:cNvSpPr txBox="1">
            <a:spLocks noGrp="1"/>
          </p:cNvSpPr>
          <p:nvPr>
            <p:ph type="title"/>
          </p:nvPr>
        </p:nvSpPr>
        <p:spPr>
          <a:xfrm>
            <a:off x="717800" y="383175"/>
            <a:ext cx="7708200" cy="936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Font typeface="Montserrat"/>
              <a:buNone/>
              <a:defRPr>
                <a:solidFill>
                  <a:schemeClr val="accent1"/>
                </a:solidFill>
                <a:latin typeface="Montserrat"/>
                <a:ea typeface="Montserrat"/>
                <a:cs typeface="Montserrat"/>
                <a:sym typeface="Montserrat"/>
              </a:defRPr>
            </a:lvl1pPr>
            <a:lvl2pPr lvl="1" rtl="0">
              <a:spcBef>
                <a:spcPts val="0"/>
              </a:spcBef>
              <a:spcAft>
                <a:spcPts val="0"/>
              </a:spcAft>
              <a:buSzPts val="2800"/>
              <a:buFont typeface="Montserrat"/>
              <a:buNone/>
              <a:defRPr>
                <a:latin typeface="Montserrat"/>
                <a:ea typeface="Montserrat"/>
                <a:cs typeface="Montserrat"/>
                <a:sym typeface="Montserrat"/>
              </a:defRPr>
            </a:lvl2pPr>
            <a:lvl3pPr lvl="2" rtl="0">
              <a:spcBef>
                <a:spcPts val="0"/>
              </a:spcBef>
              <a:spcAft>
                <a:spcPts val="0"/>
              </a:spcAft>
              <a:buSzPts val="2800"/>
              <a:buFont typeface="Montserrat"/>
              <a:buNone/>
              <a:defRPr>
                <a:latin typeface="Montserrat"/>
                <a:ea typeface="Montserrat"/>
                <a:cs typeface="Montserrat"/>
                <a:sym typeface="Montserrat"/>
              </a:defRPr>
            </a:lvl3pPr>
            <a:lvl4pPr lvl="3" rtl="0">
              <a:spcBef>
                <a:spcPts val="0"/>
              </a:spcBef>
              <a:spcAft>
                <a:spcPts val="0"/>
              </a:spcAft>
              <a:buSzPts val="2800"/>
              <a:buFont typeface="Montserrat"/>
              <a:buNone/>
              <a:defRPr>
                <a:latin typeface="Montserrat"/>
                <a:ea typeface="Montserrat"/>
                <a:cs typeface="Montserrat"/>
                <a:sym typeface="Montserrat"/>
              </a:defRPr>
            </a:lvl4pPr>
            <a:lvl5pPr lvl="4" rtl="0">
              <a:spcBef>
                <a:spcPts val="0"/>
              </a:spcBef>
              <a:spcAft>
                <a:spcPts val="0"/>
              </a:spcAft>
              <a:buSzPts val="2800"/>
              <a:buFont typeface="Montserrat"/>
              <a:buNone/>
              <a:defRPr>
                <a:latin typeface="Montserrat"/>
                <a:ea typeface="Montserrat"/>
                <a:cs typeface="Montserrat"/>
                <a:sym typeface="Montserrat"/>
              </a:defRPr>
            </a:lvl5pPr>
            <a:lvl6pPr lvl="5" rtl="0">
              <a:spcBef>
                <a:spcPts val="0"/>
              </a:spcBef>
              <a:spcAft>
                <a:spcPts val="0"/>
              </a:spcAft>
              <a:buSzPts val="2800"/>
              <a:buFont typeface="Montserrat"/>
              <a:buNone/>
              <a:defRPr>
                <a:latin typeface="Montserrat"/>
                <a:ea typeface="Montserrat"/>
                <a:cs typeface="Montserrat"/>
                <a:sym typeface="Montserrat"/>
              </a:defRPr>
            </a:lvl6pPr>
            <a:lvl7pPr lvl="6" rtl="0">
              <a:spcBef>
                <a:spcPts val="0"/>
              </a:spcBef>
              <a:spcAft>
                <a:spcPts val="0"/>
              </a:spcAft>
              <a:buSzPts val="2800"/>
              <a:buFont typeface="Montserrat"/>
              <a:buNone/>
              <a:defRPr>
                <a:latin typeface="Montserrat"/>
                <a:ea typeface="Montserrat"/>
                <a:cs typeface="Montserrat"/>
                <a:sym typeface="Montserrat"/>
              </a:defRPr>
            </a:lvl7pPr>
            <a:lvl8pPr lvl="7" rtl="0">
              <a:spcBef>
                <a:spcPts val="0"/>
              </a:spcBef>
              <a:spcAft>
                <a:spcPts val="0"/>
              </a:spcAft>
              <a:buSzPts val="2800"/>
              <a:buFont typeface="Montserrat"/>
              <a:buNone/>
              <a:defRPr>
                <a:latin typeface="Montserrat"/>
                <a:ea typeface="Montserrat"/>
                <a:cs typeface="Montserrat"/>
                <a:sym typeface="Montserrat"/>
              </a:defRPr>
            </a:lvl8pPr>
            <a:lvl9pPr lvl="8" rtl="0">
              <a:spcBef>
                <a:spcPts val="0"/>
              </a:spcBef>
              <a:spcAft>
                <a:spcPts val="0"/>
              </a:spcAft>
              <a:buSzPts val="2800"/>
              <a:buFont typeface="Montserrat"/>
              <a:buNone/>
              <a:defRPr>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13401669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89"/>
        <p:cNvGrpSpPr/>
        <p:nvPr/>
      </p:nvGrpSpPr>
      <p:grpSpPr>
        <a:xfrm>
          <a:off x="0" y="0"/>
          <a:ext cx="0" cy="0"/>
          <a:chOff x="0" y="0"/>
          <a:chExt cx="0" cy="0"/>
        </a:xfrm>
      </p:grpSpPr>
      <p:grpSp>
        <p:nvGrpSpPr>
          <p:cNvPr id="90" name="Google Shape;90;p14"/>
          <p:cNvGrpSpPr/>
          <p:nvPr/>
        </p:nvGrpSpPr>
        <p:grpSpPr>
          <a:xfrm>
            <a:off x="-3610824" y="-3076700"/>
            <a:ext cx="13964498" cy="11110286"/>
            <a:chOff x="-3610824" y="-3076700"/>
            <a:chExt cx="13964498" cy="11110286"/>
          </a:xfrm>
        </p:grpSpPr>
        <p:pic>
          <p:nvPicPr>
            <p:cNvPr id="91" name="Google Shape;91;p14"/>
            <p:cNvPicPr preferRelativeResize="0"/>
            <p:nvPr/>
          </p:nvPicPr>
          <p:blipFill rotWithShape="1">
            <a:blip r:embed="rId2">
              <a:alphaModFix/>
            </a:blip>
            <a:srcRect/>
            <a:stretch/>
          </p:blipFill>
          <p:spPr>
            <a:xfrm rot="10800000">
              <a:off x="-3610824" y="4327765"/>
              <a:ext cx="9144003" cy="3705821"/>
            </a:xfrm>
            <a:prstGeom prst="rect">
              <a:avLst/>
            </a:prstGeom>
            <a:noFill/>
            <a:ln>
              <a:noFill/>
            </a:ln>
          </p:spPr>
        </p:pic>
        <p:pic>
          <p:nvPicPr>
            <p:cNvPr id="92" name="Google Shape;92;p14"/>
            <p:cNvPicPr preferRelativeResize="0"/>
            <p:nvPr/>
          </p:nvPicPr>
          <p:blipFill rotWithShape="1">
            <a:blip r:embed="rId3">
              <a:alphaModFix/>
            </a:blip>
            <a:srcRect/>
            <a:stretch/>
          </p:blipFill>
          <p:spPr>
            <a:xfrm rot="10800000">
              <a:off x="4004131" y="-3076700"/>
              <a:ext cx="6349542" cy="5143501"/>
            </a:xfrm>
            <a:prstGeom prst="rect">
              <a:avLst/>
            </a:prstGeom>
            <a:noFill/>
            <a:ln>
              <a:noFill/>
            </a:ln>
          </p:spPr>
        </p:pic>
        <p:pic>
          <p:nvPicPr>
            <p:cNvPr id="93" name="Google Shape;93;p14"/>
            <p:cNvPicPr preferRelativeResize="0"/>
            <p:nvPr/>
          </p:nvPicPr>
          <p:blipFill>
            <a:blip r:embed="rId4">
              <a:alphaModFix/>
            </a:blip>
            <a:stretch>
              <a:fillRect/>
            </a:stretch>
          </p:blipFill>
          <p:spPr>
            <a:xfrm>
              <a:off x="5054830" y="2622800"/>
              <a:ext cx="4387547" cy="5143501"/>
            </a:xfrm>
            <a:prstGeom prst="rect">
              <a:avLst/>
            </a:prstGeom>
            <a:noFill/>
            <a:ln>
              <a:noFill/>
            </a:ln>
          </p:spPr>
        </p:pic>
      </p:grpSp>
      <p:sp>
        <p:nvSpPr>
          <p:cNvPr id="94" name="Google Shape;94;p14"/>
          <p:cNvSpPr txBox="1">
            <a:spLocks noGrp="1"/>
          </p:cNvSpPr>
          <p:nvPr>
            <p:ph type="title"/>
          </p:nvPr>
        </p:nvSpPr>
        <p:spPr>
          <a:xfrm>
            <a:off x="713225" y="2610600"/>
            <a:ext cx="5067600" cy="9543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95" name="Google Shape;95;p14"/>
          <p:cNvSpPr txBox="1">
            <a:spLocks noGrp="1"/>
          </p:cNvSpPr>
          <p:nvPr>
            <p:ph type="title" idx="2" hasCustomPrompt="1"/>
          </p:nvPr>
        </p:nvSpPr>
        <p:spPr>
          <a:xfrm>
            <a:off x="713225" y="1578600"/>
            <a:ext cx="1261800" cy="11082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6000">
                <a:solidFill>
                  <a:schemeClr val="dk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Tree>
    <p:extLst>
      <p:ext uri="{BB962C8B-B14F-4D97-AF65-F5344CB8AC3E}">
        <p14:creationId xmlns:p14="http://schemas.microsoft.com/office/powerpoint/2010/main" val="38828440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6"/>
        <p:cNvGrpSpPr/>
        <p:nvPr/>
      </p:nvGrpSpPr>
      <p:grpSpPr>
        <a:xfrm>
          <a:off x="0" y="0"/>
          <a:ext cx="0" cy="0"/>
          <a:chOff x="0" y="0"/>
          <a:chExt cx="0" cy="0"/>
        </a:xfrm>
      </p:grpSpPr>
      <p:sp>
        <p:nvSpPr>
          <p:cNvPr id="67" name="Google Shape;67;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8" name="Google Shape;68;p13"/>
          <p:cNvSpPr txBox="1">
            <a:spLocks noGrp="1"/>
          </p:cNvSpPr>
          <p:nvPr>
            <p:ph type="title" idx="2" hasCustomPrompt="1"/>
          </p:nvPr>
        </p:nvSpPr>
        <p:spPr>
          <a:xfrm>
            <a:off x="720000" y="1884758"/>
            <a:ext cx="7347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latin typeface="Anybody"/>
                <a:ea typeface="Anybody"/>
                <a:cs typeface="Anybody"/>
                <a:sym typeface="Anybody"/>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9" name="Google Shape;69;p13"/>
          <p:cNvSpPr txBox="1">
            <a:spLocks noGrp="1"/>
          </p:cNvSpPr>
          <p:nvPr>
            <p:ph type="title" idx="3" hasCustomPrompt="1"/>
          </p:nvPr>
        </p:nvSpPr>
        <p:spPr>
          <a:xfrm>
            <a:off x="720000" y="3066691"/>
            <a:ext cx="7347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latin typeface="Anybody"/>
                <a:ea typeface="Anybody"/>
                <a:cs typeface="Anybody"/>
                <a:sym typeface="Anybody"/>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0" name="Google Shape;70;p13"/>
          <p:cNvSpPr txBox="1">
            <a:spLocks noGrp="1"/>
          </p:cNvSpPr>
          <p:nvPr>
            <p:ph type="title" idx="4" hasCustomPrompt="1"/>
          </p:nvPr>
        </p:nvSpPr>
        <p:spPr>
          <a:xfrm>
            <a:off x="3419275" y="1884758"/>
            <a:ext cx="7347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latin typeface="Anybody"/>
                <a:ea typeface="Anybody"/>
                <a:cs typeface="Anybody"/>
                <a:sym typeface="Anybody"/>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1" name="Google Shape;71;p13"/>
          <p:cNvSpPr txBox="1">
            <a:spLocks noGrp="1"/>
          </p:cNvSpPr>
          <p:nvPr>
            <p:ph type="title" idx="5" hasCustomPrompt="1"/>
          </p:nvPr>
        </p:nvSpPr>
        <p:spPr>
          <a:xfrm>
            <a:off x="3419275" y="3066691"/>
            <a:ext cx="7347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latin typeface="Anybody"/>
                <a:ea typeface="Anybody"/>
                <a:cs typeface="Anybody"/>
                <a:sym typeface="Anybody"/>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2" name="Google Shape;72;p13"/>
          <p:cNvSpPr txBox="1">
            <a:spLocks noGrp="1"/>
          </p:cNvSpPr>
          <p:nvPr>
            <p:ph type="title" idx="6" hasCustomPrompt="1"/>
          </p:nvPr>
        </p:nvSpPr>
        <p:spPr>
          <a:xfrm>
            <a:off x="6118550" y="1884758"/>
            <a:ext cx="7347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latin typeface="Anybody"/>
                <a:ea typeface="Anybody"/>
                <a:cs typeface="Anybody"/>
                <a:sym typeface="Anybody"/>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3" name="Google Shape;73;p13"/>
          <p:cNvSpPr txBox="1">
            <a:spLocks noGrp="1"/>
          </p:cNvSpPr>
          <p:nvPr>
            <p:ph type="title" idx="7" hasCustomPrompt="1"/>
          </p:nvPr>
        </p:nvSpPr>
        <p:spPr>
          <a:xfrm>
            <a:off x="6118550" y="3066691"/>
            <a:ext cx="7347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latin typeface="Anybody"/>
                <a:ea typeface="Anybody"/>
                <a:cs typeface="Anybody"/>
                <a:sym typeface="Anybody"/>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4" name="Google Shape;74;p13"/>
          <p:cNvSpPr txBox="1">
            <a:spLocks noGrp="1"/>
          </p:cNvSpPr>
          <p:nvPr>
            <p:ph type="subTitle" idx="1"/>
          </p:nvPr>
        </p:nvSpPr>
        <p:spPr>
          <a:xfrm>
            <a:off x="720000" y="2207250"/>
            <a:ext cx="23055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Raleway"/>
              <a:buNone/>
              <a:defRPr sz="1800">
                <a:solidFill>
                  <a:schemeClr val="dk1"/>
                </a:solidFill>
              </a:defRPr>
            </a:lvl1pPr>
            <a:lvl2pPr lvl="1" rtl="0">
              <a:lnSpc>
                <a:spcPct val="100000"/>
              </a:lnSpc>
              <a:spcBef>
                <a:spcPts val="0"/>
              </a:spcBef>
              <a:spcAft>
                <a:spcPts val="0"/>
              </a:spcAft>
              <a:buSzPts val="2400"/>
              <a:buFont typeface="Raleway"/>
              <a:buNone/>
              <a:defRPr sz="2400" b="1">
                <a:latin typeface="Raleway"/>
                <a:ea typeface="Raleway"/>
                <a:cs typeface="Raleway"/>
                <a:sym typeface="Raleway"/>
              </a:defRPr>
            </a:lvl2pPr>
            <a:lvl3pPr lvl="2" rtl="0">
              <a:lnSpc>
                <a:spcPct val="100000"/>
              </a:lnSpc>
              <a:spcBef>
                <a:spcPts val="0"/>
              </a:spcBef>
              <a:spcAft>
                <a:spcPts val="0"/>
              </a:spcAft>
              <a:buSzPts val="2400"/>
              <a:buFont typeface="Raleway"/>
              <a:buNone/>
              <a:defRPr sz="2400" b="1">
                <a:latin typeface="Raleway"/>
                <a:ea typeface="Raleway"/>
                <a:cs typeface="Raleway"/>
                <a:sym typeface="Raleway"/>
              </a:defRPr>
            </a:lvl3pPr>
            <a:lvl4pPr lvl="3" rtl="0">
              <a:lnSpc>
                <a:spcPct val="100000"/>
              </a:lnSpc>
              <a:spcBef>
                <a:spcPts val="0"/>
              </a:spcBef>
              <a:spcAft>
                <a:spcPts val="0"/>
              </a:spcAft>
              <a:buSzPts val="2400"/>
              <a:buFont typeface="Raleway"/>
              <a:buNone/>
              <a:defRPr sz="2400" b="1">
                <a:latin typeface="Raleway"/>
                <a:ea typeface="Raleway"/>
                <a:cs typeface="Raleway"/>
                <a:sym typeface="Raleway"/>
              </a:defRPr>
            </a:lvl4pPr>
            <a:lvl5pPr lvl="4" rtl="0">
              <a:lnSpc>
                <a:spcPct val="100000"/>
              </a:lnSpc>
              <a:spcBef>
                <a:spcPts val="0"/>
              </a:spcBef>
              <a:spcAft>
                <a:spcPts val="0"/>
              </a:spcAft>
              <a:buSzPts val="2400"/>
              <a:buFont typeface="Raleway"/>
              <a:buNone/>
              <a:defRPr sz="2400" b="1">
                <a:latin typeface="Raleway"/>
                <a:ea typeface="Raleway"/>
                <a:cs typeface="Raleway"/>
                <a:sym typeface="Raleway"/>
              </a:defRPr>
            </a:lvl5pPr>
            <a:lvl6pPr lvl="5" rtl="0">
              <a:lnSpc>
                <a:spcPct val="100000"/>
              </a:lnSpc>
              <a:spcBef>
                <a:spcPts val="0"/>
              </a:spcBef>
              <a:spcAft>
                <a:spcPts val="0"/>
              </a:spcAft>
              <a:buSzPts val="2400"/>
              <a:buFont typeface="Raleway"/>
              <a:buNone/>
              <a:defRPr sz="2400" b="1">
                <a:latin typeface="Raleway"/>
                <a:ea typeface="Raleway"/>
                <a:cs typeface="Raleway"/>
                <a:sym typeface="Raleway"/>
              </a:defRPr>
            </a:lvl6pPr>
            <a:lvl7pPr lvl="6" rtl="0">
              <a:lnSpc>
                <a:spcPct val="100000"/>
              </a:lnSpc>
              <a:spcBef>
                <a:spcPts val="0"/>
              </a:spcBef>
              <a:spcAft>
                <a:spcPts val="0"/>
              </a:spcAft>
              <a:buSzPts val="2400"/>
              <a:buFont typeface="Raleway"/>
              <a:buNone/>
              <a:defRPr sz="2400" b="1">
                <a:latin typeface="Raleway"/>
                <a:ea typeface="Raleway"/>
                <a:cs typeface="Raleway"/>
                <a:sym typeface="Raleway"/>
              </a:defRPr>
            </a:lvl7pPr>
            <a:lvl8pPr lvl="7" rtl="0">
              <a:lnSpc>
                <a:spcPct val="100000"/>
              </a:lnSpc>
              <a:spcBef>
                <a:spcPts val="0"/>
              </a:spcBef>
              <a:spcAft>
                <a:spcPts val="0"/>
              </a:spcAft>
              <a:buSzPts val="2400"/>
              <a:buFont typeface="Raleway"/>
              <a:buNone/>
              <a:defRPr sz="2400" b="1">
                <a:latin typeface="Raleway"/>
                <a:ea typeface="Raleway"/>
                <a:cs typeface="Raleway"/>
                <a:sym typeface="Raleway"/>
              </a:defRPr>
            </a:lvl8pPr>
            <a:lvl9pPr lvl="8"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75" name="Google Shape;75;p13"/>
          <p:cNvSpPr txBox="1">
            <a:spLocks noGrp="1"/>
          </p:cNvSpPr>
          <p:nvPr>
            <p:ph type="subTitle" idx="8"/>
          </p:nvPr>
        </p:nvSpPr>
        <p:spPr>
          <a:xfrm>
            <a:off x="3419275" y="2207250"/>
            <a:ext cx="23055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Raleway"/>
              <a:buNone/>
              <a:defRPr sz="1800">
                <a:solidFill>
                  <a:schemeClr val="dk1"/>
                </a:solidFill>
              </a:defRPr>
            </a:lvl1pPr>
            <a:lvl2pPr lvl="1" rtl="0">
              <a:lnSpc>
                <a:spcPct val="100000"/>
              </a:lnSpc>
              <a:spcBef>
                <a:spcPts val="0"/>
              </a:spcBef>
              <a:spcAft>
                <a:spcPts val="0"/>
              </a:spcAft>
              <a:buSzPts val="2400"/>
              <a:buFont typeface="Raleway"/>
              <a:buNone/>
              <a:defRPr sz="2400" b="1">
                <a:latin typeface="Raleway"/>
                <a:ea typeface="Raleway"/>
                <a:cs typeface="Raleway"/>
                <a:sym typeface="Raleway"/>
              </a:defRPr>
            </a:lvl2pPr>
            <a:lvl3pPr lvl="2" rtl="0">
              <a:lnSpc>
                <a:spcPct val="100000"/>
              </a:lnSpc>
              <a:spcBef>
                <a:spcPts val="0"/>
              </a:spcBef>
              <a:spcAft>
                <a:spcPts val="0"/>
              </a:spcAft>
              <a:buSzPts val="2400"/>
              <a:buFont typeface="Raleway"/>
              <a:buNone/>
              <a:defRPr sz="2400" b="1">
                <a:latin typeface="Raleway"/>
                <a:ea typeface="Raleway"/>
                <a:cs typeface="Raleway"/>
                <a:sym typeface="Raleway"/>
              </a:defRPr>
            </a:lvl3pPr>
            <a:lvl4pPr lvl="3" rtl="0">
              <a:lnSpc>
                <a:spcPct val="100000"/>
              </a:lnSpc>
              <a:spcBef>
                <a:spcPts val="0"/>
              </a:spcBef>
              <a:spcAft>
                <a:spcPts val="0"/>
              </a:spcAft>
              <a:buSzPts val="2400"/>
              <a:buFont typeface="Raleway"/>
              <a:buNone/>
              <a:defRPr sz="2400" b="1">
                <a:latin typeface="Raleway"/>
                <a:ea typeface="Raleway"/>
                <a:cs typeface="Raleway"/>
                <a:sym typeface="Raleway"/>
              </a:defRPr>
            </a:lvl4pPr>
            <a:lvl5pPr lvl="4" rtl="0">
              <a:lnSpc>
                <a:spcPct val="100000"/>
              </a:lnSpc>
              <a:spcBef>
                <a:spcPts val="0"/>
              </a:spcBef>
              <a:spcAft>
                <a:spcPts val="0"/>
              </a:spcAft>
              <a:buSzPts val="2400"/>
              <a:buFont typeface="Raleway"/>
              <a:buNone/>
              <a:defRPr sz="2400" b="1">
                <a:latin typeface="Raleway"/>
                <a:ea typeface="Raleway"/>
                <a:cs typeface="Raleway"/>
                <a:sym typeface="Raleway"/>
              </a:defRPr>
            </a:lvl5pPr>
            <a:lvl6pPr lvl="5" rtl="0">
              <a:lnSpc>
                <a:spcPct val="100000"/>
              </a:lnSpc>
              <a:spcBef>
                <a:spcPts val="0"/>
              </a:spcBef>
              <a:spcAft>
                <a:spcPts val="0"/>
              </a:spcAft>
              <a:buSzPts val="2400"/>
              <a:buFont typeface="Raleway"/>
              <a:buNone/>
              <a:defRPr sz="2400" b="1">
                <a:latin typeface="Raleway"/>
                <a:ea typeface="Raleway"/>
                <a:cs typeface="Raleway"/>
                <a:sym typeface="Raleway"/>
              </a:defRPr>
            </a:lvl6pPr>
            <a:lvl7pPr lvl="6" rtl="0">
              <a:lnSpc>
                <a:spcPct val="100000"/>
              </a:lnSpc>
              <a:spcBef>
                <a:spcPts val="0"/>
              </a:spcBef>
              <a:spcAft>
                <a:spcPts val="0"/>
              </a:spcAft>
              <a:buSzPts val="2400"/>
              <a:buFont typeface="Raleway"/>
              <a:buNone/>
              <a:defRPr sz="2400" b="1">
                <a:latin typeface="Raleway"/>
                <a:ea typeface="Raleway"/>
                <a:cs typeface="Raleway"/>
                <a:sym typeface="Raleway"/>
              </a:defRPr>
            </a:lvl7pPr>
            <a:lvl8pPr lvl="7" rtl="0">
              <a:lnSpc>
                <a:spcPct val="100000"/>
              </a:lnSpc>
              <a:spcBef>
                <a:spcPts val="0"/>
              </a:spcBef>
              <a:spcAft>
                <a:spcPts val="0"/>
              </a:spcAft>
              <a:buSzPts val="2400"/>
              <a:buFont typeface="Raleway"/>
              <a:buNone/>
              <a:defRPr sz="2400" b="1">
                <a:latin typeface="Raleway"/>
                <a:ea typeface="Raleway"/>
                <a:cs typeface="Raleway"/>
                <a:sym typeface="Raleway"/>
              </a:defRPr>
            </a:lvl8pPr>
            <a:lvl9pPr lvl="8"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76" name="Google Shape;76;p13"/>
          <p:cNvSpPr txBox="1">
            <a:spLocks noGrp="1"/>
          </p:cNvSpPr>
          <p:nvPr>
            <p:ph type="subTitle" idx="9"/>
          </p:nvPr>
        </p:nvSpPr>
        <p:spPr>
          <a:xfrm>
            <a:off x="6118550" y="2207250"/>
            <a:ext cx="23055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Raleway"/>
              <a:buNone/>
              <a:defRPr sz="1800">
                <a:solidFill>
                  <a:schemeClr val="dk1"/>
                </a:solidFill>
              </a:defRPr>
            </a:lvl1pPr>
            <a:lvl2pPr lvl="1" rtl="0">
              <a:lnSpc>
                <a:spcPct val="100000"/>
              </a:lnSpc>
              <a:spcBef>
                <a:spcPts val="0"/>
              </a:spcBef>
              <a:spcAft>
                <a:spcPts val="0"/>
              </a:spcAft>
              <a:buSzPts val="2400"/>
              <a:buFont typeface="Raleway"/>
              <a:buNone/>
              <a:defRPr sz="2400" b="1">
                <a:latin typeface="Raleway"/>
                <a:ea typeface="Raleway"/>
                <a:cs typeface="Raleway"/>
                <a:sym typeface="Raleway"/>
              </a:defRPr>
            </a:lvl2pPr>
            <a:lvl3pPr lvl="2" rtl="0">
              <a:lnSpc>
                <a:spcPct val="100000"/>
              </a:lnSpc>
              <a:spcBef>
                <a:spcPts val="0"/>
              </a:spcBef>
              <a:spcAft>
                <a:spcPts val="0"/>
              </a:spcAft>
              <a:buSzPts val="2400"/>
              <a:buFont typeface="Raleway"/>
              <a:buNone/>
              <a:defRPr sz="2400" b="1">
                <a:latin typeface="Raleway"/>
                <a:ea typeface="Raleway"/>
                <a:cs typeface="Raleway"/>
                <a:sym typeface="Raleway"/>
              </a:defRPr>
            </a:lvl3pPr>
            <a:lvl4pPr lvl="3" rtl="0">
              <a:lnSpc>
                <a:spcPct val="100000"/>
              </a:lnSpc>
              <a:spcBef>
                <a:spcPts val="0"/>
              </a:spcBef>
              <a:spcAft>
                <a:spcPts val="0"/>
              </a:spcAft>
              <a:buSzPts val="2400"/>
              <a:buFont typeface="Raleway"/>
              <a:buNone/>
              <a:defRPr sz="2400" b="1">
                <a:latin typeface="Raleway"/>
                <a:ea typeface="Raleway"/>
                <a:cs typeface="Raleway"/>
                <a:sym typeface="Raleway"/>
              </a:defRPr>
            </a:lvl4pPr>
            <a:lvl5pPr lvl="4" rtl="0">
              <a:lnSpc>
                <a:spcPct val="100000"/>
              </a:lnSpc>
              <a:spcBef>
                <a:spcPts val="0"/>
              </a:spcBef>
              <a:spcAft>
                <a:spcPts val="0"/>
              </a:spcAft>
              <a:buSzPts val="2400"/>
              <a:buFont typeface="Raleway"/>
              <a:buNone/>
              <a:defRPr sz="2400" b="1">
                <a:latin typeface="Raleway"/>
                <a:ea typeface="Raleway"/>
                <a:cs typeface="Raleway"/>
                <a:sym typeface="Raleway"/>
              </a:defRPr>
            </a:lvl5pPr>
            <a:lvl6pPr lvl="5" rtl="0">
              <a:lnSpc>
                <a:spcPct val="100000"/>
              </a:lnSpc>
              <a:spcBef>
                <a:spcPts val="0"/>
              </a:spcBef>
              <a:spcAft>
                <a:spcPts val="0"/>
              </a:spcAft>
              <a:buSzPts val="2400"/>
              <a:buFont typeface="Raleway"/>
              <a:buNone/>
              <a:defRPr sz="2400" b="1">
                <a:latin typeface="Raleway"/>
                <a:ea typeface="Raleway"/>
                <a:cs typeface="Raleway"/>
                <a:sym typeface="Raleway"/>
              </a:defRPr>
            </a:lvl6pPr>
            <a:lvl7pPr lvl="6" rtl="0">
              <a:lnSpc>
                <a:spcPct val="100000"/>
              </a:lnSpc>
              <a:spcBef>
                <a:spcPts val="0"/>
              </a:spcBef>
              <a:spcAft>
                <a:spcPts val="0"/>
              </a:spcAft>
              <a:buSzPts val="2400"/>
              <a:buFont typeface="Raleway"/>
              <a:buNone/>
              <a:defRPr sz="2400" b="1">
                <a:latin typeface="Raleway"/>
                <a:ea typeface="Raleway"/>
                <a:cs typeface="Raleway"/>
                <a:sym typeface="Raleway"/>
              </a:defRPr>
            </a:lvl7pPr>
            <a:lvl8pPr lvl="7" rtl="0">
              <a:lnSpc>
                <a:spcPct val="100000"/>
              </a:lnSpc>
              <a:spcBef>
                <a:spcPts val="0"/>
              </a:spcBef>
              <a:spcAft>
                <a:spcPts val="0"/>
              </a:spcAft>
              <a:buSzPts val="2400"/>
              <a:buFont typeface="Raleway"/>
              <a:buNone/>
              <a:defRPr sz="2400" b="1">
                <a:latin typeface="Raleway"/>
                <a:ea typeface="Raleway"/>
                <a:cs typeface="Raleway"/>
                <a:sym typeface="Raleway"/>
              </a:defRPr>
            </a:lvl8pPr>
            <a:lvl9pPr lvl="8"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77" name="Google Shape;77;p13"/>
          <p:cNvSpPr txBox="1">
            <a:spLocks noGrp="1"/>
          </p:cNvSpPr>
          <p:nvPr>
            <p:ph type="subTitle" idx="13"/>
          </p:nvPr>
        </p:nvSpPr>
        <p:spPr>
          <a:xfrm>
            <a:off x="720000" y="3389250"/>
            <a:ext cx="23055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Raleway"/>
              <a:buNone/>
              <a:defRPr sz="1800">
                <a:solidFill>
                  <a:schemeClr val="dk1"/>
                </a:solidFill>
              </a:defRPr>
            </a:lvl1pPr>
            <a:lvl2pPr lvl="1" rtl="0">
              <a:lnSpc>
                <a:spcPct val="100000"/>
              </a:lnSpc>
              <a:spcBef>
                <a:spcPts val="0"/>
              </a:spcBef>
              <a:spcAft>
                <a:spcPts val="0"/>
              </a:spcAft>
              <a:buSzPts val="2400"/>
              <a:buFont typeface="Raleway"/>
              <a:buNone/>
              <a:defRPr sz="2400" b="1">
                <a:latin typeface="Raleway"/>
                <a:ea typeface="Raleway"/>
                <a:cs typeface="Raleway"/>
                <a:sym typeface="Raleway"/>
              </a:defRPr>
            </a:lvl2pPr>
            <a:lvl3pPr lvl="2" rtl="0">
              <a:lnSpc>
                <a:spcPct val="100000"/>
              </a:lnSpc>
              <a:spcBef>
                <a:spcPts val="0"/>
              </a:spcBef>
              <a:spcAft>
                <a:spcPts val="0"/>
              </a:spcAft>
              <a:buSzPts val="2400"/>
              <a:buFont typeface="Raleway"/>
              <a:buNone/>
              <a:defRPr sz="2400" b="1">
                <a:latin typeface="Raleway"/>
                <a:ea typeface="Raleway"/>
                <a:cs typeface="Raleway"/>
                <a:sym typeface="Raleway"/>
              </a:defRPr>
            </a:lvl3pPr>
            <a:lvl4pPr lvl="3" rtl="0">
              <a:lnSpc>
                <a:spcPct val="100000"/>
              </a:lnSpc>
              <a:spcBef>
                <a:spcPts val="0"/>
              </a:spcBef>
              <a:spcAft>
                <a:spcPts val="0"/>
              </a:spcAft>
              <a:buSzPts val="2400"/>
              <a:buFont typeface="Raleway"/>
              <a:buNone/>
              <a:defRPr sz="2400" b="1">
                <a:latin typeface="Raleway"/>
                <a:ea typeface="Raleway"/>
                <a:cs typeface="Raleway"/>
                <a:sym typeface="Raleway"/>
              </a:defRPr>
            </a:lvl4pPr>
            <a:lvl5pPr lvl="4" rtl="0">
              <a:lnSpc>
                <a:spcPct val="100000"/>
              </a:lnSpc>
              <a:spcBef>
                <a:spcPts val="0"/>
              </a:spcBef>
              <a:spcAft>
                <a:spcPts val="0"/>
              </a:spcAft>
              <a:buSzPts val="2400"/>
              <a:buFont typeface="Raleway"/>
              <a:buNone/>
              <a:defRPr sz="2400" b="1">
                <a:latin typeface="Raleway"/>
                <a:ea typeface="Raleway"/>
                <a:cs typeface="Raleway"/>
                <a:sym typeface="Raleway"/>
              </a:defRPr>
            </a:lvl5pPr>
            <a:lvl6pPr lvl="5" rtl="0">
              <a:lnSpc>
                <a:spcPct val="100000"/>
              </a:lnSpc>
              <a:spcBef>
                <a:spcPts val="0"/>
              </a:spcBef>
              <a:spcAft>
                <a:spcPts val="0"/>
              </a:spcAft>
              <a:buSzPts val="2400"/>
              <a:buFont typeface="Raleway"/>
              <a:buNone/>
              <a:defRPr sz="2400" b="1">
                <a:latin typeface="Raleway"/>
                <a:ea typeface="Raleway"/>
                <a:cs typeface="Raleway"/>
                <a:sym typeface="Raleway"/>
              </a:defRPr>
            </a:lvl6pPr>
            <a:lvl7pPr lvl="6" rtl="0">
              <a:lnSpc>
                <a:spcPct val="100000"/>
              </a:lnSpc>
              <a:spcBef>
                <a:spcPts val="0"/>
              </a:spcBef>
              <a:spcAft>
                <a:spcPts val="0"/>
              </a:spcAft>
              <a:buSzPts val="2400"/>
              <a:buFont typeface="Raleway"/>
              <a:buNone/>
              <a:defRPr sz="2400" b="1">
                <a:latin typeface="Raleway"/>
                <a:ea typeface="Raleway"/>
                <a:cs typeface="Raleway"/>
                <a:sym typeface="Raleway"/>
              </a:defRPr>
            </a:lvl7pPr>
            <a:lvl8pPr lvl="7" rtl="0">
              <a:lnSpc>
                <a:spcPct val="100000"/>
              </a:lnSpc>
              <a:spcBef>
                <a:spcPts val="0"/>
              </a:spcBef>
              <a:spcAft>
                <a:spcPts val="0"/>
              </a:spcAft>
              <a:buSzPts val="2400"/>
              <a:buFont typeface="Raleway"/>
              <a:buNone/>
              <a:defRPr sz="2400" b="1">
                <a:latin typeface="Raleway"/>
                <a:ea typeface="Raleway"/>
                <a:cs typeface="Raleway"/>
                <a:sym typeface="Raleway"/>
              </a:defRPr>
            </a:lvl8pPr>
            <a:lvl9pPr lvl="8"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78" name="Google Shape;78;p13"/>
          <p:cNvSpPr txBox="1">
            <a:spLocks noGrp="1"/>
          </p:cNvSpPr>
          <p:nvPr>
            <p:ph type="subTitle" idx="14"/>
          </p:nvPr>
        </p:nvSpPr>
        <p:spPr>
          <a:xfrm>
            <a:off x="3419275" y="3389250"/>
            <a:ext cx="23055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Raleway"/>
              <a:buNone/>
              <a:defRPr sz="1800">
                <a:solidFill>
                  <a:schemeClr val="dk1"/>
                </a:solidFill>
              </a:defRPr>
            </a:lvl1pPr>
            <a:lvl2pPr lvl="1" rtl="0">
              <a:lnSpc>
                <a:spcPct val="100000"/>
              </a:lnSpc>
              <a:spcBef>
                <a:spcPts val="0"/>
              </a:spcBef>
              <a:spcAft>
                <a:spcPts val="0"/>
              </a:spcAft>
              <a:buSzPts val="2400"/>
              <a:buFont typeface="Raleway"/>
              <a:buNone/>
              <a:defRPr sz="2400" b="1">
                <a:latin typeface="Raleway"/>
                <a:ea typeface="Raleway"/>
                <a:cs typeface="Raleway"/>
                <a:sym typeface="Raleway"/>
              </a:defRPr>
            </a:lvl2pPr>
            <a:lvl3pPr lvl="2" rtl="0">
              <a:lnSpc>
                <a:spcPct val="100000"/>
              </a:lnSpc>
              <a:spcBef>
                <a:spcPts val="0"/>
              </a:spcBef>
              <a:spcAft>
                <a:spcPts val="0"/>
              </a:spcAft>
              <a:buSzPts val="2400"/>
              <a:buFont typeface="Raleway"/>
              <a:buNone/>
              <a:defRPr sz="2400" b="1">
                <a:latin typeface="Raleway"/>
                <a:ea typeface="Raleway"/>
                <a:cs typeface="Raleway"/>
                <a:sym typeface="Raleway"/>
              </a:defRPr>
            </a:lvl3pPr>
            <a:lvl4pPr lvl="3" rtl="0">
              <a:lnSpc>
                <a:spcPct val="100000"/>
              </a:lnSpc>
              <a:spcBef>
                <a:spcPts val="0"/>
              </a:spcBef>
              <a:spcAft>
                <a:spcPts val="0"/>
              </a:spcAft>
              <a:buSzPts val="2400"/>
              <a:buFont typeface="Raleway"/>
              <a:buNone/>
              <a:defRPr sz="2400" b="1">
                <a:latin typeface="Raleway"/>
                <a:ea typeface="Raleway"/>
                <a:cs typeface="Raleway"/>
                <a:sym typeface="Raleway"/>
              </a:defRPr>
            </a:lvl4pPr>
            <a:lvl5pPr lvl="4" rtl="0">
              <a:lnSpc>
                <a:spcPct val="100000"/>
              </a:lnSpc>
              <a:spcBef>
                <a:spcPts val="0"/>
              </a:spcBef>
              <a:spcAft>
                <a:spcPts val="0"/>
              </a:spcAft>
              <a:buSzPts val="2400"/>
              <a:buFont typeface="Raleway"/>
              <a:buNone/>
              <a:defRPr sz="2400" b="1">
                <a:latin typeface="Raleway"/>
                <a:ea typeface="Raleway"/>
                <a:cs typeface="Raleway"/>
                <a:sym typeface="Raleway"/>
              </a:defRPr>
            </a:lvl5pPr>
            <a:lvl6pPr lvl="5" rtl="0">
              <a:lnSpc>
                <a:spcPct val="100000"/>
              </a:lnSpc>
              <a:spcBef>
                <a:spcPts val="0"/>
              </a:spcBef>
              <a:spcAft>
                <a:spcPts val="0"/>
              </a:spcAft>
              <a:buSzPts val="2400"/>
              <a:buFont typeface="Raleway"/>
              <a:buNone/>
              <a:defRPr sz="2400" b="1">
                <a:latin typeface="Raleway"/>
                <a:ea typeface="Raleway"/>
                <a:cs typeface="Raleway"/>
                <a:sym typeface="Raleway"/>
              </a:defRPr>
            </a:lvl6pPr>
            <a:lvl7pPr lvl="6" rtl="0">
              <a:lnSpc>
                <a:spcPct val="100000"/>
              </a:lnSpc>
              <a:spcBef>
                <a:spcPts val="0"/>
              </a:spcBef>
              <a:spcAft>
                <a:spcPts val="0"/>
              </a:spcAft>
              <a:buSzPts val="2400"/>
              <a:buFont typeface="Raleway"/>
              <a:buNone/>
              <a:defRPr sz="2400" b="1">
                <a:latin typeface="Raleway"/>
                <a:ea typeface="Raleway"/>
                <a:cs typeface="Raleway"/>
                <a:sym typeface="Raleway"/>
              </a:defRPr>
            </a:lvl7pPr>
            <a:lvl8pPr lvl="7" rtl="0">
              <a:lnSpc>
                <a:spcPct val="100000"/>
              </a:lnSpc>
              <a:spcBef>
                <a:spcPts val="0"/>
              </a:spcBef>
              <a:spcAft>
                <a:spcPts val="0"/>
              </a:spcAft>
              <a:buSzPts val="2400"/>
              <a:buFont typeface="Raleway"/>
              <a:buNone/>
              <a:defRPr sz="2400" b="1">
                <a:latin typeface="Raleway"/>
                <a:ea typeface="Raleway"/>
                <a:cs typeface="Raleway"/>
                <a:sym typeface="Raleway"/>
              </a:defRPr>
            </a:lvl8pPr>
            <a:lvl9pPr lvl="8"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79" name="Google Shape;79;p13"/>
          <p:cNvSpPr txBox="1">
            <a:spLocks noGrp="1"/>
          </p:cNvSpPr>
          <p:nvPr>
            <p:ph type="subTitle" idx="15"/>
          </p:nvPr>
        </p:nvSpPr>
        <p:spPr>
          <a:xfrm>
            <a:off x="6118550" y="3389250"/>
            <a:ext cx="23055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Raleway"/>
              <a:buNone/>
              <a:defRPr sz="1800">
                <a:solidFill>
                  <a:schemeClr val="dk1"/>
                </a:solidFill>
              </a:defRPr>
            </a:lvl1pPr>
            <a:lvl2pPr lvl="1" rtl="0">
              <a:lnSpc>
                <a:spcPct val="100000"/>
              </a:lnSpc>
              <a:spcBef>
                <a:spcPts val="0"/>
              </a:spcBef>
              <a:spcAft>
                <a:spcPts val="0"/>
              </a:spcAft>
              <a:buSzPts val="2400"/>
              <a:buFont typeface="Raleway"/>
              <a:buNone/>
              <a:defRPr sz="2400" b="1">
                <a:latin typeface="Raleway"/>
                <a:ea typeface="Raleway"/>
                <a:cs typeface="Raleway"/>
                <a:sym typeface="Raleway"/>
              </a:defRPr>
            </a:lvl2pPr>
            <a:lvl3pPr lvl="2" rtl="0">
              <a:lnSpc>
                <a:spcPct val="100000"/>
              </a:lnSpc>
              <a:spcBef>
                <a:spcPts val="0"/>
              </a:spcBef>
              <a:spcAft>
                <a:spcPts val="0"/>
              </a:spcAft>
              <a:buSzPts val="2400"/>
              <a:buFont typeface="Raleway"/>
              <a:buNone/>
              <a:defRPr sz="2400" b="1">
                <a:latin typeface="Raleway"/>
                <a:ea typeface="Raleway"/>
                <a:cs typeface="Raleway"/>
                <a:sym typeface="Raleway"/>
              </a:defRPr>
            </a:lvl3pPr>
            <a:lvl4pPr lvl="3" rtl="0">
              <a:lnSpc>
                <a:spcPct val="100000"/>
              </a:lnSpc>
              <a:spcBef>
                <a:spcPts val="0"/>
              </a:spcBef>
              <a:spcAft>
                <a:spcPts val="0"/>
              </a:spcAft>
              <a:buSzPts val="2400"/>
              <a:buFont typeface="Raleway"/>
              <a:buNone/>
              <a:defRPr sz="2400" b="1">
                <a:latin typeface="Raleway"/>
                <a:ea typeface="Raleway"/>
                <a:cs typeface="Raleway"/>
                <a:sym typeface="Raleway"/>
              </a:defRPr>
            </a:lvl4pPr>
            <a:lvl5pPr lvl="4" rtl="0">
              <a:lnSpc>
                <a:spcPct val="100000"/>
              </a:lnSpc>
              <a:spcBef>
                <a:spcPts val="0"/>
              </a:spcBef>
              <a:spcAft>
                <a:spcPts val="0"/>
              </a:spcAft>
              <a:buSzPts val="2400"/>
              <a:buFont typeface="Raleway"/>
              <a:buNone/>
              <a:defRPr sz="2400" b="1">
                <a:latin typeface="Raleway"/>
                <a:ea typeface="Raleway"/>
                <a:cs typeface="Raleway"/>
                <a:sym typeface="Raleway"/>
              </a:defRPr>
            </a:lvl5pPr>
            <a:lvl6pPr lvl="5" rtl="0">
              <a:lnSpc>
                <a:spcPct val="100000"/>
              </a:lnSpc>
              <a:spcBef>
                <a:spcPts val="0"/>
              </a:spcBef>
              <a:spcAft>
                <a:spcPts val="0"/>
              </a:spcAft>
              <a:buSzPts val="2400"/>
              <a:buFont typeface="Raleway"/>
              <a:buNone/>
              <a:defRPr sz="2400" b="1">
                <a:latin typeface="Raleway"/>
                <a:ea typeface="Raleway"/>
                <a:cs typeface="Raleway"/>
                <a:sym typeface="Raleway"/>
              </a:defRPr>
            </a:lvl6pPr>
            <a:lvl7pPr lvl="6" rtl="0">
              <a:lnSpc>
                <a:spcPct val="100000"/>
              </a:lnSpc>
              <a:spcBef>
                <a:spcPts val="0"/>
              </a:spcBef>
              <a:spcAft>
                <a:spcPts val="0"/>
              </a:spcAft>
              <a:buSzPts val="2400"/>
              <a:buFont typeface="Raleway"/>
              <a:buNone/>
              <a:defRPr sz="2400" b="1">
                <a:latin typeface="Raleway"/>
                <a:ea typeface="Raleway"/>
                <a:cs typeface="Raleway"/>
                <a:sym typeface="Raleway"/>
              </a:defRPr>
            </a:lvl7pPr>
            <a:lvl8pPr lvl="7" rtl="0">
              <a:lnSpc>
                <a:spcPct val="100000"/>
              </a:lnSpc>
              <a:spcBef>
                <a:spcPts val="0"/>
              </a:spcBef>
              <a:spcAft>
                <a:spcPts val="0"/>
              </a:spcAft>
              <a:buSzPts val="2400"/>
              <a:buFont typeface="Raleway"/>
              <a:buNone/>
              <a:defRPr sz="2400" b="1">
                <a:latin typeface="Raleway"/>
                <a:ea typeface="Raleway"/>
                <a:cs typeface="Raleway"/>
                <a:sym typeface="Raleway"/>
              </a:defRPr>
            </a:lvl8pPr>
            <a:lvl9pPr lvl="8"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grpSp>
        <p:nvGrpSpPr>
          <p:cNvPr id="80" name="Google Shape;80;p13"/>
          <p:cNvGrpSpPr/>
          <p:nvPr/>
        </p:nvGrpSpPr>
        <p:grpSpPr>
          <a:xfrm>
            <a:off x="6118559" y="4118200"/>
            <a:ext cx="4336741" cy="2585700"/>
            <a:chOff x="6118559" y="4118200"/>
            <a:chExt cx="4336741" cy="2585700"/>
          </a:xfrm>
        </p:grpSpPr>
        <p:sp>
          <p:nvSpPr>
            <p:cNvPr id="81" name="Google Shape;81;p13"/>
            <p:cNvSpPr/>
            <p:nvPr/>
          </p:nvSpPr>
          <p:spPr>
            <a:xfrm rot="5400000">
              <a:off x="7137359" y="3623021"/>
              <a:ext cx="1399500" cy="3437100"/>
            </a:xfrm>
            <a:prstGeom prst="roundRect">
              <a:avLst>
                <a:gd name="adj" fmla="val 50000"/>
              </a:avLst>
            </a:prstGeom>
            <a:solidFill>
              <a:schemeClr val="lt2"/>
            </a:solidFill>
            <a:ln>
              <a:noFill/>
            </a:ln>
            <a:effectLst>
              <a:outerShdw blurRad="185738" dist="76200" dir="9000000" algn="bl" rotWithShape="0">
                <a:schemeClr val="dk1">
                  <a:alpha val="75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ybody"/>
                <a:ea typeface="Anybody"/>
                <a:cs typeface="Anybody"/>
                <a:sym typeface="Anybody"/>
              </a:endParaRPr>
            </a:p>
          </p:txBody>
        </p:sp>
        <p:sp>
          <p:nvSpPr>
            <p:cNvPr id="82" name="Google Shape;82;p13"/>
            <p:cNvSpPr/>
            <p:nvPr/>
          </p:nvSpPr>
          <p:spPr>
            <a:xfrm>
              <a:off x="7869600" y="4118200"/>
              <a:ext cx="2585700" cy="2585700"/>
            </a:xfrm>
            <a:prstGeom prst="donut">
              <a:avLst>
                <a:gd name="adj" fmla="val 25000"/>
              </a:avLst>
            </a:prstGeom>
            <a:solidFill>
              <a:schemeClr val="accent1"/>
            </a:solidFill>
            <a:ln>
              <a:noFill/>
            </a:ln>
            <a:effectLst>
              <a:outerShdw blurRad="185738" dist="76200" dir="9000000" algn="bl" rotWithShape="0">
                <a:schemeClr val="dk1">
                  <a:alpha val="75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ybody"/>
                <a:ea typeface="Anybody"/>
                <a:cs typeface="Anybody"/>
                <a:sym typeface="Anybody"/>
              </a:endParaRPr>
            </a:p>
          </p:txBody>
        </p:sp>
      </p:grpSp>
    </p:spTree>
    <p:extLst>
      <p:ext uri="{BB962C8B-B14F-4D97-AF65-F5344CB8AC3E}">
        <p14:creationId xmlns:p14="http://schemas.microsoft.com/office/powerpoint/2010/main" val="1633449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grpSp>
        <p:nvGrpSpPr>
          <p:cNvPr id="16" name="Google Shape;16;p3"/>
          <p:cNvGrpSpPr/>
          <p:nvPr/>
        </p:nvGrpSpPr>
        <p:grpSpPr>
          <a:xfrm>
            <a:off x="-1469274" y="-2790360"/>
            <a:ext cx="13197573" cy="10524662"/>
            <a:chOff x="-1469274" y="-2790360"/>
            <a:chExt cx="13197573" cy="10524662"/>
          </a:xfrm>
        </p:grpSpPr>
        <p:pic>
          <p:nvPicPr>
            <p:cNvPr id="17" name="Google Shape;17;p3"/>
            <p:cNvPicPr preferRelativeResize="0"/>
            <p:nvPr/>
          </p:nvPicPr>
          <p:blipFill rotWithShape="1">
            <a:blip r:embed="rId2">
              <a:alphaModFix/>
            </a:blip>
            <a:srcRect/>
            <a:stretch/>
          </p:blipFill>
          <p:spPr>
            <a:xfrm flipH="1">
              <a:off x="-1469274" y="-2790360"/>
              <a:ext cx="9144003" cy="3705821"/>
            </a:xfrm>
            <a:prstGeom prst="rect">
              <a:avLst/>
            </a:prstGeom>
            <a:noFill/>
            <a:ln>
              <a:noFill/>
            </a:ln>
          </p:spPr>
        </p:pic>
        <p:pic>
          <p:nvPicPr>
            <p:cNvPr id="18" name="Google Shape;18;p3"/>
            <p:cNvPicPr preferRelativeResize="0"/>
            <p:nvPr/>
          </p:nvPicPr>
          <p:blipFill rotWithShape="1">
            <a:blip r:embed="rId3">
              <a:alphaModFix/>
            </a:blip>
            <a:srcRect/>
            <a:stretch/>
          </p:blipFill>
          <p:spPr>
            <a:xfrm flipH="1">
              <a:off x="5378756" y="2590800"/>
              <a:ext cx="6349542" cy="5143501"/>
            </a:xfrm>
            <a:prstGeom prst="rect">
              <a:avLst/>
            </a:prstGeom>
            <a:noFill/>
            <a:ln>
              <a:noFill/>
            </a:ln>
          </p:spPr>
        </p:pic>
        <p:pic>
          <p:nvPicPr>
            <p:cNvPr id="19" name="Google Shape;19;p3"/>
            <p:cNvPicPr preferRelativeResize="0"/>
            <p:nvPr/>
          </p:nvPicPr>
          <p:blipFill>
            <a:blip r:embed="rId4">
              <a:alphaModFix/>
            </a:blip>
            <a:stretch>
              <a:fillRect/>
            </a:stretch>
          </p:blipFill>
          <p:spPr>
            <a:xfrm flipH="1">
              <a:off x="-707795" y="2228850"/>
              <a:ext cx="4387547" cy="5143501"/>
            </a:xfrm>
            <a:prstGeom prst="rect">
              <a:avLst/>
            </a:prstGeom>
            <a:noFill/>
            <a:ln>
              <a:noFill/>
            </a:ln>
          </p:spPr>
        </p:pic>
      </p:grpSp>
      <p:sp>
        <p:nvSpPr>
          <p:cNvPr id="20" name="Google Shape;20;p3"/>
          <p:cNvSpPr txBox="1">
            <a:spLocks noGrp="1"/>
          </p:cNvSpPr>
          <p:nvPr>
            <p:ph type="title"/>
          </p:nvPr>
        </p:nvSpPr>
        <p:spPr>
          <a:xfrm>
            <a:off x="2038200" y="2610600"/>
            <a:ext cx="5067600" cy="9543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1" name="Google Shape;21;p3"/>
          <p:cNvSpPr txBox="1">
            <a:spLocks noGrp="1"/>
          </p:cNvSpPr>
          <p:nvPr>
            <p:ph type="title" idx="2" hasCustomPrompt="1"/>
          </p:nvPr>
        </p:nvSpPr>
        <p:spPr>
          <a:xfrm>
            <a:off x="3941100" y="1578600"/>
            <a:ext cx="1261800" cy="11082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6000">
                <a:solidFill>
                  <a:schemeClr val="dk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2"/>
        <p:cNvGrpSpPr/>
        <p:nvPr/>
      </p:nvGrpSpPr>
      <p:grpSpPr>
        <a:xfrm>
          <a:off x="0" y="0"/>
          <a:ext cx="0" cy="0"/>
          <a:chOff x="0" y="0"/>
          <a:chExt cx="0" cy="0"/>
        </a:xfrm>
      </p:grpSpPr>
      <p:grpSp>
        <p:nvGrpSpPr>
          <p:cNvPr id="43" name="Google Shape;43;p7"/>
          <p:cNvGrpSpPr/>
          <p:nvPr/>
        </p:nvGrpSpPr>
        <p:grpSpPr>
          <a:xfrm>
            <a:off x="-2213779" y="-3870539"/>
            <a:ext cx="14851862" cy="11516984"/>
            <a:chOff x="-2213779" y="-3870539"/>
            <a:chExt cx="14851862" cy="11516984"/>
          </a:xfrm>
        </p:grpSpPr>
        <p:pic>
          <p:nvPicPr>
            <p:cNvPr id="44" name="Google Shape;44;p7"/>
            <p:cNvPicPr preferRelativeResize="0"/>
            <p:nvPr/>
          </p:nvPicPr>
          <p:blipFill>
            <a:blip r:embed="rId2">
              <a:alphaModFix/>
            </a:blip>
            <a:stretch>
              <a:fillRect/>
            </a:stretch>
          </p:blipFill>
          <p:spPr>
            <a:xfrm rot="-2384137">
              <a:off x="7113312" y="1694653"/>
              <a:ext cx="4387546" cy="5143500"/>
            </a:xfrm>
            <a:prstGeom prst="rect">
              <a:avLst/>
            </a:prstGeom>
            <a:noFill/>
            <a:ln>
              <a:noFill/>
            </a:ln>
          </p:spPr>
        </p:pic>
        <p:pic>
          <p:nvPicPr>
            <p:cNvPr id="45" name="Google Shape;45;p7"/>
            <p:cNvPicPr preferRelativeResize="0"/>
            <p:nvPr/>
          </p:nvPicPr>
          <p:blipFill rotWithShape="1">
            <a:blip r:embed="rId3">
              <a:alphaModFix/>
            </a:blip>
            <a:srcRect/>
            <a:stretch/>
          </p:blipFill>
          <p:spPr>
            <a:xfrm rot="5713368">
              <a:off x="-4524379" y="-1001760"/>
              <a:ext cx="9144006" cy="3705823"/>
            </a:xfrm>
            <a:prstGeom prst="rect">
              <a:avLst/>
            </a:prstGeom>
            <a:noFill/>
            <a:ln>
              <a:noFill/>
            </a:ln>
          </p:spPr>
        </p:pic>
      </p:grpSp>
      <p:sp>
        <p:nvSpPr>
          <p:cNvPr id="46" name="Google Shape;46;p7"/>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7" name="Google Shape;47;p7"/>
          <p:cNvSpPr txBox="1">
            <a:spLocks noGrp="1"/>
          </p:cNvSpPr>
          <p:nvPr>
            <p:ph type="subTitle" idx="1"/>
          </p:nvPr>
        </p:nvSpPr>
        <p:spPr>
          <a:xfrm>
            <a:off x="2032800" y="1897775"/>
            <a:ext cx="5078400" cy="1826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Font typeface="Open Sans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200"/>
              <a:buFont typeface="Nunito Light"/>
              <a:buChar char="○"/>
              <a:defRPr/>
            </a:lvl5pPr>
            <a:lvl6pPr lvl="5" algn="ctr" rtl="0">
              <a:lnSpc>
                <a:spcPct val="100000"/>
              </a:lnSpc>
              <a:spcBef>
                <a:spcPts val="0"/>
              </a:spcBef>
              <a:spcAft>
                <a:spcPts val="0"/>
              </a:spcAft>
              <a:buClr>
                <a:srgbClr val="999999"/>
              </a:buClr>
              <a:buSzPts val="12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200"/>
              <a:buFont typeface="Nunito Light"/>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8"/>
        <p:cNvGrpSpPr/>
        <p:nvPr/>
      </p:nvGrpSpPr>
      <p:grpSpPr>
        <a:xfrm>
          <a:off x="0" y="0"/>
          <a:ext cx="0" cy="0"/>
          <a:chOff x="0" y="0"/>
          <a:chExt cx="0" cy="0"/>
        </a:xfrm>
      </p:grpSpPr>
      <p:grpSp>
        <p:nvGrpSpPr>
          <p:cNvPr id="49" name="Google Shape;49;p8"/>
          <p:cNvGrpSpPr/>
          <p:nvPr/>
        </p:nvGrpSpPr>
        <p:grpSpPr>
          <a:xfrm>
            <a:off x="-631595" y="-2866560"/>
            <a:ext cx="11674094" cy="10753262"/>
            <a:chOff x="-631595" y="-2866560"/>
            <a:chExt cx="11674094" cy="10753262"/>
          </a:xfrm>
        </p:grpSpPr>
        <p:pic>
          <p:nvPicPr>
            <p:cNvPr id="50" name="Google Shape;50;p8"/>
            <p:cNvPicPr preferRelativeResize="0"/>
            <p:nvPr/>
          </p:nvPicPr>
          <p:blipFill rotWithShape="1">
            <a:blip r:embed="rId2">
              <a:alphaModFix/>
            </a:blip>
            <a:srcRect/>
            <a:stretch/>
          </p:blipFill>
          <p:spPr>
            <a:xfrm rot="10800000">
              <a:off x="304799" y="4180880"/>
              <a:ext cx="9144003" cy="3705821"/>
            </a:xfrm>
            <a:prstGeom prst="rect">
              <a:avLst/>
            </a:prstGeom>
            <a:noFill/>
            <a:ln>
              <a:noFill/>
            </a:ln>
          </p:spPr>
        </p:pic>
        <p:pic>
          <p:nvPicPr>
            <p:cNvPr id="51" name="Google Shape;51;p8"/>
            <p:cNvPicPr preferRelativeResize="0"/>
            <p:nvPr/>
          </p:nvPicPr>
          <p:blipFill rotWithShape="1">
            <a:blip r:embed="rId3">
              <a:alphaModFix/>
            </a:blip>
            <a:srcRect/>
            <a:stretch/>
          </p:blipFill>
          <p:spPr>
            <a:xfrm rot="10800000">
              <a:off x="4692956" y="-2866560"/>
              <a:ext cx="6349542" cy="5143501"/>
            </a:xfrm>
            <a:prstGeom prst="rect">
              <a:avLst/>
            </a:prstGeom>
            <a:noFill/>
            <a:ln>
              <a:noFill/>
            </a:ln>
          </p:spPr>
        </p:pic>
        <p:pic>
          <p:nvPicPr>
            <p:cNvPr id="52" name="Google Shape;52;p8"/>
            <p:cNvPicPr preferRelativeResize="0"/>
            <p:nvPr/>
          </p:nvPicPr>
          <p:blipFill>
            <a:blip r:embed="rId4">
              <a:alphaModFix/>
            </a:blip>
            <a:stretch>
              <a:fillRect/>
            </a:stretch>
          </p:blipFill>
          <p:spPr>
            <a:xfrm rot="10800000">
              <a:off x="-631595" y="-2428410"/>
              <a:ext cx="4387547" cy="5143501"/>
            </a:xfrm>
            <a:prstGeom prst="rect">
              <a:avLst/>
            </a:prstGeom>
            <a:noFill/>
            <a:ln>
              <a:noFill/>
            </a:ln>
          </p:spPr>
        </p:pic>
      </p:grpSp>
      <p:sp>
        <p:nvSpPr>
          <p:cNvPr id="53" name="Google Shape;53;p8"/>
          <p:cNvSpPr txBox="1">
            <a:spLocks noGrp="1"/>
          </p:cNvSpPr>
          <p:nvPr>
            <p:ph type="title"/>
          </p:nvPr>
        </p:nvSpPr>
        <p:spPr>
          <a:xfrm>
            <a:off x="1768500" y="1555800"/>
            <a:ext cx="5607000" cy="20319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72"/>
        <p:cNvGrpSpPr/>
        <p:nvPr/>
      </p:nvGrpSpPr>
      <p:grpSpPr>
        <a:xfrm>
          <a:off x="0" y="0"/>
          <a:ext cx="0" cy="0"/>
          <a:chOff x="0" y="0"/>
          <a:chExt cx="0" cy="0"/>
        </a:xfrm>
      </p:grpSpPr>
      <p:grpSp>
        <p:nvGrpSpPr>
          <p:cNvPr id="73" name="Google Shape;73;p13"/>
          <p:cNvGrpSpPr/>
          <p:nvPr/>
        </p:nvGrpSpPr>
        <p:grpSpPr>
          <a:xfrm>
            <a:off x="-6941225" y="-3393700"/>
            <a:ext cx="20649172" cy="10795036"/>
            <a:chOff x="-6941225" y="-3393700"/>
            <a:chExt cx="20649172" cy="10795036"/>
          </a:xfrm>
        </p:grpSpPr>
        <p:pic>
          <p:nvPicPr>
            <p:cNvPr id="74" name="Google Shape;74;p13"/>
            <p:cNvPicPr preferRelativeResize="0"/>
            <p:nvPr/>
          </p:nvPicPr>
          <p:blipFill rotWithShape="1">
            <a:blip r:embed="rId2">
              <a:alphaModFix/>
            </a:blip>
            <a:srcRect/>
            <a:stretch/>
          </p:blipFill>
          <p:spPr>
            <a:xfrm>
              <a:off x="7358405" y="-3393700"/>
              <a:ext cx="6349542" cy="5143501"/>
            </a:xfrm>
            <a:prstGeom prst="rect">
              <a:avLst/>
            </a:prstGeom>
            <a:noFill/>
            <a:ln>
              <a:noFill/>
            </a:ln>
          </p:spPr>
        </p:pic>
        <p:pic>
          <p:nvPicPr>
            <p:cNvPr id="75" name="Google Shape;75;p13"/>
            <p:cNvPicPr preferRelativeResize="0"/>
            <p:nvPr/>
          </p:nvPicPr>
          <p:blipFill rotWithShape="1">
            <a:blip r:embed="rId3">
              <a:alphaModFix/>
            </a:blip>
            <a:srcRect/>
            <a:stretch/>
          </p:blipFill>
          <p:spPr>
            <a:xfrm rot="10800000" flipH="1">
              <a:off x="-6941225" y="3695515"/>
              <a:ext cx="9144003" cy="3705821"/>
            </a:xfrm>
            <a:prstGeom prst="rect">
              <a:avLst/>
            </a:prstGeom>
            <a:noFill/>
            <a:ln>
              <a:noFill/>
            </a:ln>
          </p:spPr>
        </p:pic>
      </p:grpSp>
      <p:sp>
        <p:nvSpPr>
          <p:cNvPr id="76" name="Google Shape;76;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7" name="Google Shape;77;p13"/>
          <p:cNvSpPr txBox="1">
            <a:spLocks noGrp="1"/>
          </p:cNvSpPr>
          <p:nvPr>
            <p:ph type="title" idx="2" hasCustomPrompt="1"/>
          </p:nvPr>
        </p:nvSpPr>
        <p:spPr>
          <a:xfrm>
            <a:off x="1505376" y="1595483"/>
            <a:ext cx="734700" cy="6465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8" name="Google Shape;78;p13"/>
          <p:cNvSpPr txBox="1">
            <a:spLocks noGrp="1"/>
          </p:cNvSpPr>
          <p:nvPr>
            <p:ph type="title" idx="3" hasCustomPrompt="1"/>
          </p:nvPr>
        </p:nvSpPr>
        <p:spPr>
          <a:xfrm>
            <a:off x="1505376" y="2963554"/>
            <a:ext cx="734700" cy="6465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9" name="Google Shape;79;p13"/>
          <p:cNvSpPr txBox="1">
            <a:spLocks noGrp="1"/>
          </p:cNvSpPr>
          <p:nvPr>
            <p:ph type="title" idx="4" hasCustomPrompt="1"/>
          </p:nvPr>
        </p:nvSpPr>
        <p:spPr>
          <a:xfrm>
            <a:off x="4204647" y="1595483"/>
            <a:ext cx="734700" cy="6465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0" name="Google Shape;80;p13"/>
          <p:cNvSpPr txBox="1">
            <a:spLocks noGrp="1"/>
          </p:cNvSpPr>
          <p:nvPr>
            <p:ph type="title" idx="5" hasCustomPrompt="1"/>
          </p:nvPr>
        </p:nvSpPr>
        <p:spPr>
          <a:xfrm>
            <a:off x="4204647" y="2963554"/>
            <a:ext cx="734700" cy="6465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1" name="Google Shape;81;p13"/>
          <p:cNvSpPr txBox="1">
            <a:spLocks noGrp="1"/>
          </p:cNvSpPr>
          <p:nvPr>
            <p:ph type="title" idx="6" hasCustomPrompt="1"/>
          </p:nvPr>
        </p:nvSpPr>
        <p:spPr>
          <a:xfrm>
            <a:off x="6903924" y="1595483"/>
            <a:ext cx="734700" cy="6465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2" name="Google Shape;82;p13"/>
          <p:cNvSpPr txBox="1">
            <a:spLocks noGrp="1"/>
          </p:cNvSpPr>
          <p:nvPr>
            <p:ph type="title" idx="7" hasCustomPrompt="1"/>
          </p:nvPr>
        </p:nvSpPr>
        <p:spPr>
          <a:xfrm>
            <a:off x="6903924" y="2963554"/>
            <a:ext cx="734700" cy="6465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3" name="Google Shape;83;p13"/>
          <p:cNvSpPr txBox="1">
            <a:spLocks noGrp="1"/>
          </p:cNvSpPr>
          <p:nvPr>
            <p:ph type="subTitle" idx="1"/>
          </p:nvPr>
        </p:nvSpPr>
        <p:spPr>
          <a:xfrm>
            <a:off x="719976" y="2165799"/>
            <a:ext cx="23055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b="1">
                <a:solidFill>
                  <a:schemeClr val="dk1"/>
                </a:solidFill>
                <a:latin typeface="Raleway"/>
                <a:ea typeface="Raleway"/>
                <a:cs typeface="Raleway"/>
                <a:sym typeface="Raleway"/>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84" name="Google Shape;84;p13"/>
          <p:cNvSpPr txBox="1">
            <a:spLocks noGrp="1"/>
          </p:cNvSpPr>
          <p:nvPr>
            <p:ph type="subTitle" idx="8"/>
          </p:nvPr>
        </p:nvSpPr>
        <p:spPr>
          <a:xfrm>
            <a:off x="3419247" y="2165799"/>
            <a:ext cx="23055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b="1">
                <a:solidFill>
                  <a:schemeClr val="dk1"/>
                </a:solidFill>
                <a:latin typeface="Raleway"/>
                <a:ea typeface="Raleway"/>
                <a:cs typeface="Raleway"/>
                <a:sym typeface="Raleway"/>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85" name="Google Shape;85;p13"/>
          <p:cNvSpPr txBox="1">
            <a:spLocks noGrp="1"/>
          </p:cNvSpPr>
          <p:nvPr>
            <p:ph type="subTitle" idx="9"/>
          </p:nvPr>
        </p:nvSpPr>
        <p:spPr>
          <a:xfrm>
            <a:off x="6118524" y="2165799"/>
            <a:ext cx="23055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b="1">
                <a:solidFill>
                  <a:schemeClr val="dk1"/>
                </a:solidFill>
                <a:latin typeface="Raleway"/>
                <a:ea typeface="Raleway"/>
                <a:cs typeface="Raleway"/>
                <a:sym typeface="Raleway"/>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86" name="Google Shape;86;p13"/>
          <p:cNvSpPr txBox="1">
            <a:spLocks noGrp="1"/>
          </p:cNvSpPr>
          <p:nvPr>
            <p:ph type="subTitle" idx="13"/>
          </p:nvPr>
        </p:nvSpPr>
        <p:spPr>
          <a:xfrm>
            <a:off x="719976" y="3533863"/>
            <a:ext cx="23055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b="1">
                <a:solidFill>
                  <a:schemeClr val="dk1"/>
                </a:solidFill>
                <a:latin typeface="Raleway"/>
                <a:ea typeface="Raleway"/>
                <a:cs typeface="Raleway"/>
                <a:sym typeface="Raleway"/>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87" name="Google Shape;87;p13"/>
          <p:cNvSpPr txBox="1">
            <a:spLocks noGrp="1"/>
          </p:cNvSpPr>
          <p:nvPr>
            <p:ph type="subTitle" idx="14"/>
          </p:nvPr>
        </p:nvSpPr>
        <p:spPr>
          <a:xfrm>
            <a:off x="3419247" y="3533863"/>
            <a:ext cx="23055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b="1">
                <a:solidFill>
                  <a:schemeClr val="dk1"/>
                </a:solidFill>
                <a:latin typeface="Raleway"/>
                <a:ea typeface="Raleway"/>
                <a:cs typeface="Raleway"/>
                <a:sym typeface="Raleway"/>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88" name="Google Shape;88;p13"/>
          <p:cNvSpPr txBox="1">
            <a:spLocks noGrp="1"/>
          </p:cNvSpPr>
          <p:nvPr>
            <p:ph type="subTitle" idx="15"/>
          </p:nvPr>
        </p:nvSpPr>
        <p:spPr>
          <a:xfrm>
            <a:off x="6118524" y="3533863"/>
            <a:ext cx="23055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b="1">
                <a:solidFill>
                  <a:schemeClr val="dk1"/>
                </a:solidFill>
                <a:latin typeface="Raleway"/>
                <a:ea typeface="Raleway"/>
                <a:cs typeface="Raleway"/>
                <a:sym typeface="Raleway"/>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110"/>
        <p:cNvGrpSpPr/>
        <p:nvPr/>
      </p:nvGrpSpPr>
      <p:grpSpPr>
        <a:xfrm>
          <a:off x="0" y="0"/>
          <a:ext cx="0" cy="0"/>
          <a:chOff x="0" y="0"/>
          <a:chExt cx="0" cy="0"/>
        </a:xfrm>
      </p:grpSpPr>
      <p:grpSp>
        <p:nvGrpSpPr>
          <p:cNvPr id="111" name="Google Shape;111;p17"/>
          <p:cNvGrpSpPr/>
          <p:nvPr/>
        </p:nvGrpSpPr>
        <p:grpSpPr>
          <a:xfrm>
            <a:off x="-6941225" y="-3393700"/>
            <a:ext cx="20649172" cy="10947436"/>
            <a:chOff x="-6941225" y="-3393700"/>
            <a:chExt cx="20649172" cy="10947436"/>
          </a:xfrm>
        </p:grpSpPr>
        <p:pic>
          <p:nvPicPr>
            <p:cNvPr id="112" name="Google Shape;112;p17"/>
            <p:cNvPicPr preferRelativeResize="0"/>
            <p:nvPr/>
          </p:nvPicPr>
          <p:blipFill rotWithShape="1">
            <a:blip r:embed="rId2">
              <a:alphaModFix/>
            </a:blip>
            <a:srcRect/>
            <a:stretch/>
          </p:blipFill>
          <p:spPr>
            <a:xfrm>
              <a:off x="7358405" y="-3393700"/>
              <a:ext cx="6349542" cy="5143501"/>
            </a:xfrm>
            <a:prstGeom prst="rect">
              <a:avLst/>
            </a:prstGeom>
            <a:noFill/>
            <a:ln>
              <a:noFill/>
            </a:ln>
          </p:spPr>
        </p:pic>
        <p:pic>
          <p:nvPicPr>
            <p:cNvPr id="113" name="Google Shape;113;p17"/>
            <p:cNvPicPr preferRelativeResize="0"/>
            <p:nvPr/>
          </p:nvPicPr>
          <p:blipFill rotWithShape="1">
            <a:blip r:embed="rId3">
              <a:alphaModFix/>
            </a:blip>
            <a:srcRect/>
            <a:stretch/>
          </p:blipFill>
          <p:spPr>
            <a:xfrm rot="10800000" flipH="1">
              <a:off x="-6941225" y="3847915"/>
              <a:ext cx="9144003" cy="3705821"/>
            </a:xfrm>
            <a:prstGeom prst="rect">
              <a:avLst/>
            </a:prstGeom>
            <a:noFill/>
            <a:ln>
              <a:noFill/>
            </a:ln>
          </p:spPr>
        </p:pic>
      </p:grpSp>
      <p:sp>
        <p:nvSpPr>
          <p:cNvPr id="114" name="Google Shape;114;p1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152"/>
        <p:cNvGrpSpPr/>
        <p:nvPr/>
      </p:nvGrpSpPr>
      <p:grpSpPr>
        <a:xfrm>
          <a:off x="0" y="0"/>
          <a:ext cx="0" cy="0"/>
          <a:chOff x="0" y="0"/>
          <a:chExt cx="0" cy="0"/>
        </a:xfrm>
      </p:grpSpPr>
      <p:grpSp>
        <p:nvGrpSpPr>
          <p:cNvPr id="153" name="Google Shape;153;p25"/>
          <p:cNvGrpSpPr/>
          <p:nvPr/>
        </p:nvGrpSpPr>
        <p:grpSpPr>
          <a:xfrm>
            <a:off x="-3370882" y="-4551434"/>
            <a:ext cx="16760534" cy="12565970"/>
            <a:chOff x="-3370882" y="-4551434"/>
            <a:chExt cx="16760534" cy="12565970"/>
          </a:xfrm>
        </p:grpSpPr>
        <p:pic>
          <p:nvPicPr>
            <p:cNvPr id="154" name="Google Shape;154;p25"/>
            <p:cNvPicPr preferRelativeResize="0"/>
            <p:nvPr/>
          </p:nvPicPr>
          <p:blipFill>
            <a:blip r:embed="rId2">
              <a:alphaModFix/>
            </a:blip>
            <a:stretch>
              <a:fillRect/>
            </a:stretch>
          </p:blipFill>
          <p:spPr>
            <a:xfrm rot="-2700000" flipH="1">
              <a:off x="-2194922" y="-3753450"/>
              <a:ext cx="4387544" cy="5143498"/>
            </a:xfrm>
            <a:prstGeom prst="rect">
              <a:avLst/>
            </a:prstGeom>
            <a:noFill/>
            <a:ln>
              <a:noFill/>
            </a:ln>
          </p:spPr>
        </p:pic>
        <p:pic>
          <p:nvPicPr>
            <p:cNvPr id="155" name="Google Shape;155;p25"/>
            <p:cNvPicPr preferRelativeResize="0"/>
            <p:nvPr/>
          </p:nvPicPr>
          <p:blipFill rotWithShape="1">
            <a:blip r:embed="rId3">
              <a:alphaModFix/>
            </a:blip>
            <a:srcRect/>
            <a:stretch/>
          </p:blipFill>
          <p:spPr>
            <a:xfrm rot="10800000" flipH="1">
              <a:off x="4245650" y="4308715"/>
              <a:ext cx="9144003" cy="3705821"/>
            </a:xfrm>
            <a:prstGeom prst="rect">
              <a:avLst/>
            </a:prstGeom>
            <a:noFill/>
            <a:ln>
              <a:noFill/>
            </a:ln>
          </p:spPr>
        </p:pic>
      </p:grpSp>
      <p:sp>
        <p:nvSpPr>
          <p:cNvPr id="156" name="Google Shape;156;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7" name="Google Shape;157;p25"/>
          <p:cNvSpPr txBox="1">
            <a:spLocks noGrp="1"/>
          </p:cNvSpPr>
          <p:nvPr>
            <p:ph type="subTitle" idx="1"/>
          </p:nvPr>
        </p:nvSpPr>
        <p:spPr>
          <a:xfrm>
            <a:off x="4898325" y="2188025"/>
            <a:ext cx="2460900" cy="1662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58" name="Google Shape;158;p25"/>
          <p:cNvSpPr txBox="1">
            <a:spLocks noGrp="1"/>
          </p:cNvSpPr>
          <p:nvPr>
            <p:ph type="subTitle" idx="2"/>
          </p:nvPr>
        </p:nvSpPr>
        <p:spPr>
          <a:xfrm>
            <a:off x="1784750" y="2188025"/>
            <a:ext cx="2460900" cy="1662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59" name="Google Shape;159;p25"/>
          <p:cNvSpPr txBox="1">
            <a:spLocks noGrp="1"/>
          </p:cNvSpPr>
          <p:nvPr>
            <p:ph type="subTitle" idx="3"/>
          </p:nvPr>
        </p:nvSpPr>
        <p:spPr>
          <a:xfrm>
            <a:off x="1784751" y="1771625"/>
            <a:ext cx="24609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b="1">
                <a:solidFill>
                  <a:schemeClr val="dk1"/>
                </a:solidFill>
                <a:latin typeface="Raleway"/>
                <a:ea typeface="Raleway"/>
                <a:cs typeface="Raleway"/>
                <a:sym typeface="Raleway"/>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60" name="Google Shape;160;p25"/>
          <p:cNvSpPr txBox="1">
            <a:spLocks noGrp="1"/>
          </p:cNvSpPr>
          <p:nvPr>
            <p:ph type="subTitle" idx="4"/>
          </p:nvPr>
        </p:nvSpPr>
        <p:spPr>
          <a:xfrm>
            <a:off x="4898350" y="1771625"/>
            <a:ext cx="24609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b="1">
                <a:solidFill>
                  <a:schemeClr val="dk1"/>
                </a:solidFill>
                <a:latin typeface="Raleway"/>
                <a:ea typeface="Raleway"/>
                <a:cs typeface="Raleway"/>
                <a:sym typeface="Raleway"/>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161"/>
        <p:cNvGrpSpPr/>
        <p:nvPr/>
      </p:nvGrpSpPr>
      <p:grpSpPr>
        <a:xfrm>
          <a:off x="0" y="0"/>
          <a:ext cx="0" cy="0"/>
          <a:chOff x="0" y="0"/>
          <a:chExt cx="0" cy="0"/>
        </a:xfrm>
      </p:grpSpPr>
      <p:grpSp>
        <p:nvGrpSpPr>
          <p:cNvPr id="162" name="Google Shape;162;p26"/>
          <p:cNvGrpSpPr/>
          <p:nvPr/>
        </p:nvGrpSpPr>
        <p:grpSpPr>
          <a:xfrm>
            <a:off x="-5121707" y="-3896607"/>
            <a:ext cx="18958404" cy="12282396"/>
            <a:chOff x="-5121707" y="-3896607"/>
            <a:chExt cx="18958404" cy="12282396"/>
          </a:xfrm>
        </p:grpSpPr>
        <p:pic>
          <p:nvPicPr>
            <p:cNvPr id="163" name="Google Shape;163;p26"/>
            <p:cNvPicPr preferRelativeResize="0"/>
            <p:nvPr/>
          </p:nvPicPr>
          <p:blipFill rotWithShape="1">
            <a:blip r:embed="rId2">
              <a:alphaModFix/>
            </a:blip>
            <a:srcRect/>
            <a:stretch/>
          </p:blipFill>
          <p:spPr>
            <a:xfrm rot="-6886526" flipH="1">
              <a:off x="6996455" y="-2508075"/>
              <a:ext cx="6349545" cy="5143503"/>
            </a:xfrm>
            <a:prstGeom prst="rect">
              <a:avLst/>
            </a:prstGeom>
            <a:noFill/>
            <a:ln>
              <a:noFill/>
            </a:ln>
          </p:spPr>
        </p:pic>
        <p:pic>
          <p:nvPicPr>
            <p:cNvPr id="164" name="Google Shape;164;p26"/>
            <p:cNvPicPr preferRelativeResize="0"/>
            <p:nvPr/>
          </p:nvPicPr>
          <p:blipFill rotWithShape="1">
            <a:blip r:embed="rId3">
              <a:alphaModFix/>
            </a:blip>
            <a:srcRect/>
            <a:stretch/>
          </p:blipFill>
          <p:spPr>
            <a:xfrm rot="2969597">
              <a:off x="-5315200" y="1853115"/>
              <a:ext cx="9144002" cy="3705821"/>
            </a:xfrm>
            <a:prstGeom prst="rect">
              <a:avLst/>
            </a:prstGeom>
            <a:noFill/>
            <a:ln>
              <a:noFill/>
            </a:ln>
          </p:spPr>
        </p:pic>
      </p:grpSp>
      <p:sp>
        <p:nvSpPr>
          <p:cNvPr id="165" name="Google Shape;165;p2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6" name="Google Shape;166;p26"/>
          <p:cNvSpPr txBox="1">
            <a:spLocks noGrp="1"/>
          </p:cNvSpPr>
          <p:nvPr>
            <p:ph type="subTitle" idx="1"/>
          </p:nvPr>
        </p:nvSpPr>
        <p:spPr>
          <a:xfrm>
            <a:off x="4764002" y="1794875"/>
            <a:ext cx="3095400" cy="2031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67" name="Google Shape;167;p26"/>
          <p:cNvSpPr txBox="1">
            <a:spLocks noGrp="1"/>
          </p:cNvSpPr>
          <p:nvPr>
            <p:ph type="subTitle" idx="2"/>
          </p:nvPr>
        </p:nvSpPr>
        <p:spPr>
          <a:xfrm>
            <a:off x="1284598" y="1794875"/>
            <a:ext cx="3095400" cy="2031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75"/>
        <p:cNvGrpSpPr/>
        <p:nvPr/>
      </p:nvGrpSpPr>
      <p:grpSpPr>
        <a:xfrm>
          <a:off x="0" y="0"/>
          <a:ext cx="0" cy="0"/>
          <a:chOff x="0" y="0"/>
          <a:chExt cx="0" cy="0"/>
        </a:xfrm>
      </p:grpSpPr>
      <p:grpSp>
        <p:nvGrpSpPr>
          <p:cNvPr id="176" name="Google Shape;176;p28"/>
          <p:cNvGrpSpPr/>
          <p:nvPr/>
        </p:nvGrpSpPr>
        <p:grpSpPr>
          <a:xfrm>
            <a:off x="-5486707" y="-2618585"/>
            <a:ext cx="16111256" cy="10964488"/>
            <a:chOff x="-5486707" y="-2618585"/>
            <a:chExt cx="16111256" cy="10964488"/>
          </a:xfrm>
        </p:grpSpPr>
        <p:pic>
          <p:nvPicPr>
            <p:cNvPr id="177" name="Google Shape;177;p28"/>
            <p:cNvPicPr preferRelativeResize="0"/>
            <p:nvPr/>
          </p:nvPicPr>
          <p:blipFill rotWithShape="1">
            <a:blip r:embed="rId2">
              <a:alphaModFix/>
            </a:blip>
            <a:srcRect/>
            <a:stretch/>
          </p:blipFill>
          <p:spPr>
            <a:xfrm rot="-9497111">
              <a:off x="-5125598" y="3079989"/>
              <a:ext cx="9144001" cy="3705821"/>
            </a:xfrm>
            <a:prstGeom prst="rect">
              <a:avLst/>
            </a:prstGeom>
            <a:noFill/>
            <a:ln>
              <a:noFill/>
            </a:ln>
          </p:spPr>
        </p:pic>
        <p:pic>
          <p:nvPicPr>
            <p:cNvPr id="178" name="Google Shape;178;p28"/>
            <p:cNvPicPr preferRelativeResize="0"/>
            <p:nvPr/>
          </p:nvPicPr>
          <p:blipFill>
            <a:blip r:embed="rId3">
              <a:alphaModFix/>
            </a:blip>
            <a:stretch>
              <a:fillRect/>
            </a:stretch>
          </p:blipFill>
          <p:spPr>
            <a:xfrm rot="10800000" flipH="1">
              <a:off x="6237002" y="-2618585"/>
              <a:ext cx="4387547" cy="5143501"/>
            </a:xfrm>
            <a:prstGeom prst="rect">
              <a:avLst/>
            </a:prstGeom>
            <a:noFill/>
            <a:ln>
              <a:noFill/>
            </a:ln>
          </p:spPr>
        </p:pic>
      </p:grpSp>
      <p:sp>
        <p:nvSpPr>
          <p:cNvPr id="179" name="Google Shape;179;p2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0" name="Google Shape;180;p28"/>
          <p:cNvSpPr txBox="1">
            <a:spLocks noGrp="1"/>
          </p:cNvSpPr>
          <p:nvPr>
            <p:ph type="subTitle" idx="1"/>
          </p:nvPr>
        </p:nvSpPr>
        <p:spPr>
          <a:xfrm>
            <a:off x="713197" y="2372530"/>
            <a:ext cx="2309700" cy="129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81" name="Google Shape;181;p28"/>
          <p:cNvSpPr txBox="1">
            <a:spLocks noGrp="1"/>
          </p:cNvSpPr>
          <p:nvPr>
            <p:ph type="subTitle" idx="2"/>
          </p:nvPr>
        </p:nvSpPr>
        <p:spPr>
          <a:xfrm>
            <a:off x="3417146" y="2372530"/>
            <a:ext cx="2309700" cy="129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82" name="Google Shape;182;p28"/>
          <p:cNvSpPr txBox="1">
            <a:spLocks noGrp="1"/>
          </p:cNvSpPr>
          <p:nvPr>
            <p:ph type="subTitle" idx="3"/>
          </p:nvPr>
        </p:nvSpPr>
        <p:spPr>
          <a:xfrm>
            <a:off x="6121103" y="2372530"/>
            <a:ext cx="2309700" cy="129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83" name="Google Shape;183;p28"/>
          <p:cNvSpPr txBox="1">
            <a:spLocks noGrp="1"/>
          </p:cNvSpPr>
          <p:nvPr>
            <p:ph type="subTitle" idx="4"/>
          </p:nvPr>
        </p:nvSpPr>
        <p:spPr>
          <a:xfrm>
            <a:off x="713197" y="1956125"/>
            <a:ext cx="2309700" cy="492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b="1">
                <a:solidFill>
                  <a:schemeClr val="dk1"/>
                </a:solidFill>
                <a:latin typeface="Raleway"/>
                <a:ea typeface="Raleway"/>
                <a:cs typeface="Raleway"/>
                <a:sym typeface="Raleway"/>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84" name="Google Shape;184;p28"/>
          <p:cNvSpPr txBox="1">
            <a:spLocks noGrp="1"/>
          </p:cNvSpPr>
          <p:nvPr>
            <p:ph type="subTitle" idx="5"/>
          </p:nvPr>
        </p:nvSpPr>
        <p:spPr>
          <a:xfrm>
            <a:off x="3417150" y="1956125"/>
            <a:ext cx="2309700" cy="492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b="1">
                <a:solidFill>
                  <a:schemeClr val="dk1"/>
                </a:solidFill>
                <a:latin typeface="Raleway"/>
                <a:ea typeface="Raleway"/>
                <a:cs typeface="Raleway"/>
                <a:sym typeface="Raleway"/>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85" name="Google Shape;185;p28"/>
          <p:cNvSpPr txBox="1">
            <a:spLocks noGrp="1"/>
          </p:cNvSpPr>
          <p:nvPr>
            <p:ph type="subTitle" idx="6"/>
          </p:nvPr>
        </p:nvSpPr>
        <p:spPr>
          <a:xfrm>
            <a:off x="6121103" y="1956125"/>
            <a:ext cx="2309700" cy="492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b="1">
                <a:solidFill>
                  <a:schemeClr val="dk1"/>
                </a:solidFill>
                <a:latin typeface="Raleway"/>
                <a:ea typeface="Raleway"/>
                <a:cs typeface="Raleway"/>
                <a:sym typeface="Raleway"/>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1pPr>
            <a:lvl2pPr lvl="1" rtl="0">
              <a:spcBef>
                <a:spcPts val="0"/>
              </a:spcBef>
              <a:spcAft>
                <a:spcPts val="0"/>
              </a:spcAft>
              <a:buClr>
                <a:schemeClr val="dk1"/>
              </a:buClr>
              <a:buSzPts val="3500"/>
              <a:buFont typeface="Raleway"/>
              <a:buNone/>
              <a:defRPr sz="3500" b="1">
                <a:solidFill>
                  <a:schemeClr val="dk1"/>
                </a:solidFill>
                <a:latin typeface="Raleway"/>
                <a:ea typeface="Raleway"/>
                <a:cs typeface="Raleway"/>
                <a:sym typeface="Raleway"/>
              </a:defRPr>
            </a:lvl2pPr>
            <a:lvl3pPr lvl="2" rtl="0">
              <a:spcBef>
                <a:spcPts val="0"/>
              </a:spcBef>
              <a:spcAft>
                <a:spcPts val="0"/>
              </a:spcAft>
              <a:buClr>
                <a:schemeClr val="dk1"/>
              </a:buClr>
              <a:buSzPts val="3500"/>
              <a:buFont typeface="Raleway"/>
              <a:buNone/>
              <a:defRPr sz="3500" b="1">
                <a:solidFill>
                  <a:schemeClr val="dk1"/>
                </a:solidFill>
                <a:latin typeface="Raleway"/>
                <a:ea typeface="Raleway"/>
                <a:cs typeface="Raleway"/>
                <a:sym typeface="Raleway"/>
              </a:defRPr>
            </a:lvl3pPr>
            <a:lvl4pPr lvl="3" rtl="0">
              <a:spcBef>
                <a:spcPts val="0"/>
              </a:spcBef>
              <a:spcAft>
                <a:spcPts val="0"/>
              </a:spcAft>
              <a:buClr>
                <a:schemeClr val="dk1"/>
              </a:buClr>
              <a:buSzPts val="3500"/>
              <a:buFont typeface="Raleway"/>
              <a:buNone/>
              <a:defRPr sz="3500" b="1">
                <a:solidFill>
                  <a:schemeClr val="dk1"/>
                </a:solidFill>
                <a:latin typeface="Raleway"/>
                <a:ea typeface="Raleway"/>
                <a:cs typeface="Raleway"/>
                <a:sym typeface="Raleway"/>
              </a:defRPr>
            </a:lvl4pPr>
            <a:lvl5pPr lvl="4" rtl="0">
              <a:spcBef>
                <a:spcPts val="0"/>
              </a:spcBef>
              <a:spcAft>
                <a:spcPts val="0"/>
              </a:spcAft>
              <a:buClr>
                <a:schemeClr val="dk1"/>
              </a:buClr>
              <a:buSzPts val="3500"/>
              <a:buFont typeface="Raleway"/>
              <a:buNone/>
              <a:defRPr sz="3500" b="1">
                <a:solidFill>
                  <a:schemeClr val="dk1"/>
                </a:solidFill>
                <a:latin typeface="Raleway"/>
                <a:ea typeface="Raleway"/>
                <a:cs typeface="Raleway"/>
                <a:sym typeface="Raleway"/>
              </a:defRPr>
            </a:lvl5pPr>
            <a:lvl6pPr lvl="5" rtl="0">
              <a:spcBef>
                <a:spcPts val="0"/>
              </a:spcBef>
              <a:spcAft>
                <a:spcPts val="0"/>
              </a:spcAft>
              <a:buClr>
                <a:schemeClr val="dk1"/>
              </a:buClr>
              <a:buSzPts val="3500"/>
              <a:buFont typeface="Raleway"/>
              <a:buNone/>
              <a:defRPr sz="3500" b="1">
                <a:solidFill>
                  <a:schemeClr val="dk1"/>
                </a:solidFill>
                <a:latin typeface="Raleway"/>
                <a:ea typeface="Raleway"/>
                <a:cs typeface="Raleway"/>
                <a:sym typeface="Raleway"/>
              </a:defRPr>
            </a:lvl6pPr>
            <a:lvl7pPr lvl="6" rtl="0">
              <a:spcBef>
                <a:spcPts val="0"/>
              </a:spcBef>
              <a:spcAft>
                <a:spcPts val="0"/>
              </a:spcAft>
              <a:buClr>
                <a:schemeClr val="dk1"/>
              </a:buClr>
              <a:buSzPts val="3500"/>
              <a:buFont typeface="Raleway"/>
              <a:buNone/>
              <a:defRPr sz="3500" b="1">
                <a:solidFill>
                  <a:schemeClr val="dk1"/>
                </a:solidFill>
                <a:latin typeface="Raleway"/>
                <a:ea typeface="Raleway"/>
                <a:cs typeface="Raleway"/>
                <a:sym typeface="Raleway"/>
              </a:defRPr>
            </a:lvl7pPr>
            <a:lvl8pPr lvl="7" rtl="0">
              <a:spcBef>
                <a:spcPts val="0"/>
              </a:spcBef>
              <a:spcAft>
                <a:spcPts val="0"/>
              </a:spcAft>
              <a:buClr>
                <a:schemeClr val="dk1"/>
              </a:buClr>
              <a:buSzPts val="3500"/>
              <a:buFont typeface="Raleway"/>
              <a:buNone/>
              <a:defRPr sz="3500" b="1">
                <a:solidFill>
                  <a:schemeClr val="dk1"/>
                </a:solidFill>
                <a:latin typeface="Raleway"/>
                <a:ea typeface="Raleway"/>
                <a:cs typeface="Raleway"/>
                <a:sym typeface="Raleway"/>
              </a:defRPr>
            </a:lvl8pPr>
            <a:lvl9pPr lvl="8" rtl="0">
              <a:spcBef>
                <a:spcPts val="0"/>
              </a:spcBef>
              <a:spcAft>
                <a:spcPts val="0"/>
              </a:spcAft>
              <a:buClr>
                <a:schemeClr val="dk1"/>
              </a:buClr>
              <a:buSzPts val="3500"/>
              <a:buFont typeface="Raleway"/>
              <a:buNone/>
              <a:defRPr sz="3500" b="1">
                <a:solidFill>
                  <a:schemeClr val="dk1"/>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Nunito"/>
              <a:buChar char="●"/>
              <a:defRPr sz="1200">
                <a:solidFill>
                  <a:schemeClr val="dk1"/>
                </a:solidFill>
                <a:latin typeface="Nunito"/>
                <a:ea typeface="Nunito"/>
                <a:cs typeface="Nunito"/>
                <a:sym typeface="Nunito"/>
              </a:defRPr>
            </a:lvl1pPr>
            <a:lvl2pPr marL="914400" lvl="1" indent="-304800">
              <a:lnSpc>
                <a:spcPct val="100000"/>
              </a:lnSpc>
              <a:spcBef>
                <a:spcPts val="0"/>
              </a:spcBef>
              <a:spcAft>
                <a:spcPts val="0"/>
              </a:spcAft>
              <a:buClr>
                <a:schemeClr val="dk1"/>
              </a:buClr>
              <a:buSzPts val="1200"/>
              <a:buFont typeface="Nunito"/>
              <a:buChar char="○"/>
              <a:defRPr sz="1200">
                <a:solidFill>
                  <a:schemeClr val="dk1"/>
                </a:solidFill>
                <a:latin typeface="Nunito"/>
                <a:ea typeface="Nunito"/>
                <a:cs typeface="Nunito"/>
                <a:sym typeface="Nunito"/>
              </a:defRPr>
            </a:lvl2pPr>
            <a:lvl3pPr marL="1371600" lvl="2" indent="-304800">
              <a:lnSpc>
                <a:spcPct val="100000"/>
              </a:lnSpc>
              <a:spcBef>
                <a:spcPts val="0"/>
              </a:spcBef>
              <a:spcAft>
                <a:spcPts val="0"/>
              </a:spcAft>
              <a:buClr>
                <a:schemeClr val="dk1"/>
              </a:buClr>
              <a:buSzPts val="1200"/>
              <a:buFont typeface="Nunito"/>
              <a:buChar char="■"/>
              <a:defRPr sz="1200">
                <a:solidFill>
                  <a:schemeClr val="dk1"/>
                </a:solidFill>
                <a:latin typeface="Nunito"/>
                <a:ea typeface="Nunito"/>
                <a:cs typeface="Nunito"/>
                <a:sym typeface="Nunito"/>
              </a:defRPr>
            </a:lvl3pPr>
            <a:lvl4pPr marL="1828800" lvl="3" indent="-304800">
              <a:lnSpc>
                <a:spcPct val="100000"/>
              </a:lnSpc>
              <a:spcBef>
                <a:spcPts val="0"/>
              </a:spcBef>
              <a:spcAft>
                <a:spcPts val="0"/>
              </a:spcAft>
              <a:buClr>
                <a:schemeClr val="dk1"/>
              </a:buClr>
              <a:buSzPts val="1200"/>
              <a:buFont typeface="Nunito"/>
              <a:buChar char="●"/>
              <a:defRPr sz="1200">
                <a:solidFill>
                  <a:schemeClr val="dk1"/>
                </a:solidFill>
                <a:latin typeface="Nunito"/>
                <a:ea typeface="Nunito"/>
                <a:cs typeface="Nunito"/>
                <a:sym typeface="Nunito"/>
              </a:defRPr>
            </a:lvl4pPr>
            <a:lvl5pPr marL="2286000" lvl="4" indent="-304800">
              <a:lnSpc>
                <a:spcPct val="100000"/>
              </a:lnSpc>
              <a:spcBef>
                <a:spcPts val="0"/>
              </a:spcBef>
              <a:spcAft>
                <a:spcPts val="0"/>
              </a:spcAft>
              <a:buClr>
                <a:schemeClr val="dk1"/>
              </a:buClr>
              <a:buSzPts val="1200"/>
              <a:buFont typeface="Nunito"/>
              <a:buChar char="○"/>
              <a:defRPr sz="1200">
                <a:solidFill>
                  <a:schemeClr val="dk1"/>
                </a:solidFill>
                <a:latin typeface="Nunito"/>
                <a:ea typeface="Nunito"/>
                <a:cs typeface="Nunito"/>
                <a:sym typeface="Nunito"/>
              </a:defRPr>
            </a:lvl5pPr>
            <a:lvl6pPr marL="2743200" lvl="5" indent="-304800">
              <a:lnSpc>
                <a:spcPct val="100000"/>
              </a:lnSpc>
              <a:spcBef>
                <a:spcPts val="0"/>
              </a:spcBef>
              <a:spcAft>
                <a:spcPts val="0"/>
              </a:spcAft>
              <a:buClr>
                <a:schemeClr val="dk1"/>
              </a:buClr>
              <a:buSzPts val="1200"/>
              <a:buFont typeface="Nunito"/>
              <a:buChar char="■"/>
              <a:defRPr sz="1200">
                <a:solidFill>
                  <a:schemeClr val="dk1"/>
                </a:solidFill>
                <a:latin typeface="Nunito"/>
                <a:ea typeface="Nunito"/>
                <a:cs typeface="Nunito"/>
                <a:sym typeface="Nunito"/>
              </a:defRPr>
            </a:lvl6pPr>
            <a:lvl7pPr marL="3200400" lvl="6" indent="-304800">
              <a:lnSpc>
                <a:spcPct val="100000"/>
              </a:lnSpc>
              <a:spcBef>
                <a:spcPts val="0"/>
              </a:spcBef>
              <a:spcAft>
                <a:spcPts val="0"/>
              </a:spcAft>
              <a:buClr>
                <a:schemeClr val="dk1"/>
              </a:buClr>
              <a:buSzPts val="1200"/>
              <a:buFont typeface="Nunito"/>
              <a:buChar char="●"/>
              <a:defRPr sz="1200">
                <a:solidFill>
                  <a:schemeClr val="dk1"/>
                </a:solidFill>
                <a:latin typeface="Nunito"/>
                <a:ea typeface="Nunito"/>
                <a:cs typeface="Nunito"/>
                <a:sym typeface="Nunito"/>
              </a:defRPr>
            </a:lvl7pPr>
            <a:lvl8pPr marL="3657600" lvl="7" indent="-304800">
              <a:lnSpc>
                <a:spcPct val="100000"/>
              </a:lnSpc>
              <a:spcBef>
                <a:spcPts val="0"/>
              </a:spcBef>
              <a:spcAft>
                <a:spcPts val="0"/>
              </a:spcAft>
              <a:buClr>
                <a:schemeClr val="dk1"/>
              </a:buClr>
              <a:buSzPts val="1200"/>
              <a:buFont typeface="Nunito"/>
              <a:buChar char="○"/>
              <a:defRPr sz="1200">
                <a:solidFill>
                  <a:schemeClr val="dk1"/>
                </a:solidFill>
                <a:latin typeface="Nunito"/>
                <a:ea typeface="Nunito"/>
                <a:cs typeface="Nunito"/>
                <a:sym typeface="Nunito"/>
              </a:defRPr>
            </a:lvl8pPr>
            <a:lvl9pPr marL="4114800" lvl="8" indent="-304800">
              <a:lnSpc>
                <a:spcPct val="100000"/>
              </a:lnSpc>
              <a:spcBef>
                <a:spcPts val="0"/>
              </a:spcBef>
              <a:spcAft>
                <a:spcPts val="0"/>
              </a:spcAft>
              <a:buClr>
                <a:schemeClr val="dk1"/>
              </a:buClr>
              <a:buSzPts val="1200"/>
              <a:buFont typeface="Nunito"/>
              <a:buChar char="■"/>
              <a:defRPr sz="1200">
                <a:solidFill>
                  <a:schemeClr val="dk1"/>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3" r:id="rId3"/>
    <p:sldLayoutId id="2147483654" r:id="rId4"/>
    <p:sldLayoutId id="2147483659" r:id="rId5"/>
    <p:sldLayoutId id="2147483663" r:id="rId6"/>
    <p:sldLayoutId id="2147483671" r:id="rId7"/>
    <p:sldLayoutId id="2147483672" r:id="rId8"/>
    <p:sldLayoutId id="2147483674" r:id="rId9"/>
    <p:sldLayoutId id="2147483676" r:id="rId10"/>
    <p:sldLayoutId id="2147483682" r:id="rId11"/>
    <p:sldLayoutId id="2147483683" r:id="rId12"/>
    <p:sldLayoutId id="2147483693" r:id="rId13"/>
    <p:sldLayoutId id="2147483694"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49">
          <p15:clr>
            <a:srgbClr val="EA4335"/>
          </p15:clr>
        </p15:guide>
        <p15:guide id="2" pos="5311">
          <p15:clr>
            <a:srgbClr val="EA4335"/>
          </p15:clr>
        </p15:guide>
        <p15:guide id="3" orient="horz" pos="340">
          <p15:clr>
            <a:srgbClr val="EA4335"/>
          </p15:clr>
        </p15:guide>
        <p15:guide id="4" orient="horz" pos="2900">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Clr>
                <a:schemeClr val="dk1"/>
              </a:buClr>
              <a:buSzPts val="2800"/>
              <a:buFont typeface="Montserrat"/>
              <a:buNone/>
              <a:defRPr sz="2800" b="1">
                <a:solidFill>
                  <a:schemeClr val="dk1"/>
                </a:solidFill>
                <a:latin typeface="Montserrat"/>
                <a:ea typeface="Montserrat"/>
                <a:cs typeface="Montserrat"/>
                <a:sym typeface="Montserrat"/>
              </a:defRPr>
            </a:lvl1pPr>
            <a:lvl2pPr lvl="1">
              <a:lnSpc>
                <a:spcPct val="100000"/>
              </a:lnSpc>
              <a:spcBef>
                <a:spcPts val="0"/>
              </a:spcBef>
              <a:spcAft>
                <a:spcPts val="0"/>
              </a:spcAft>
              <a:buClr>
                <a:schemeClr val="dk1"/>
              </a:buClr>
              <a:buSzPts val="2800"/>
              <a:buFont typeface="Montserrat"/>
              <a:buNone/>
              <a:defRPr sz="2800" b="1">
                <a:solidFill>
                  <a:schemeClr val="dk1"/>
                </a:solidFill>
                <a:latin typeface="Montserrat"/>
                <a:ea typeface="Montserrat"/>
                <a:cs typeface="Montserrat"/>
                <a:sym typeface="Montserrat"/>
              </a:defRPr>
            </a:lvl2pPr>
            <a:lvl3pPr lvl="2">
              <a:lnSpc>
                <a:spcPct val="100000"/>
              </a:lnSpc>
              <a:spcBef>
                <a:spcPts val="0"/>
              </a:spcBef>
              <a:spcAft>
                <a:spcPts val="0"/>
              </a:spcAft>
              <a:buClr>
                <a:schemeClr val="dk1"/>
              </a:buClr>
              <a:buSzPts val="2800"/>
              <a:buFont typeface="Montserrat"/>
              <a:buNone/>
              <a:defRPr sz="2800" b="1">
                <a:solidFill>
                  <a:schemeClr val="dk1"/>
                </a:solidFill>
                <a:latin typeface="Montserrat"/>
                <a:ea typeface="Montserrat"/>
                <a:cs typeface="Montserrat"/>
                <a:sym typeface="Montserrat"/>
              </a:defRPr>
            </a:lvl3pPr>
            <a:lvl4pPr lvl="3">
              <a:lnSpc>
                <a:spcPct val="100000"/>
              </a:lnSpc>
              <a:spcBef>
                <a:spcPts val="0"/>
              </a:spcBef>
              <a:spcAft>
                <a:spcPts val="0"/>
              </a:spcAft>
              <a:buClr>
                <a:schemeClr val="dk1"/>
              </a:buClr>
              <a:buSzPts val="2800"/>
              <a:buFont typeface="Montserrat"/>
              <a:buNone/>
              <a:defRPr sz="2800" b="1">
                <a:solidFill>
                  <a:schemeClr val="dk1"/>
                </a:solidFill>
                <a:latin typeface="Montserrat"/>
                <a:ea typeface="Montserrat"/>
                <a:cs typeface="Montserrat"/>
                <a:sym typeface="Montserrat"/>
              </a:defRPr>
            </a:lvl4pPr>
            <a:lvl5pPr lvl="4">
              <a:lnSpc>
                <a:spcPct val="100000"/>
              </a:lnSpc>
              <a:spcBef>
                <a:spcPts val="0"/>
              </a:spcBef>
              <a:spcAft>
                <a:spcPts val="0"/>
              </a:spcAft>
              <a:buClr>
                <a:schemeClr val="dk1"/>
              </a:buClr>
              <a:buSzPts val="2800"/>
              <a:buFont typeface="Montserrat"/>
              <a:buNone/>
              <a:defRPr sz="2800" b="1">
                <a:solidFill>
                  <a:schemeClr val="dk1"/>
                </a:solidFill>
                <a:latin typeface="Montserrat"/>
                <a:ea typeface="Montserrat"/>
                <a:cs typeface="Montserrat"/>
                <a:sym typeface="Montserrat"/>
              </a:defRPr>
            </a:lvl5pPr>
            <a:lvl6pPr lvl="5">
              <a:lnSpc>
                <a:spcPct val="100000"/>
              </a:lnSpc>
              <a:spcBef>
                <a:spcPts val="0"/>
              </a:spcBef>
              <a:spcAft>
                <a:spcPts val="0"/>
              </a:spcAft>
              <a:buClr>
                <a:schemeClr val="dk1"/>
              </a:buClr>
              <a:buSzPts val="2800"/>
              <a:buFont typeface="Montserrat"/>
              <a:buNone/>
              <a:defRPr sz="2800" b="1">
                <a:solidFill>
                  <a:schemeClr val="dk1"/>
                </a:solidFill>
                <a:latin typeface="Montserrat"/>
                <a:ea typeface="Montserrat"/>
                <a:cs typeface="Montserrat"/>
                <a:sym typeface="Montserrat"/>
              </a:defRPr>
            </a:lvl6pPr>
            <a:lvl7pPr lvl="6">
              <a:lnSpc>
                <a:spcPct val="100000"/>
              </a:lnSpc>
              <a:spcBef>
                <a:spcPts val="0"/>
              </a:spcBef>
              <a:spcAft>
                <a:spcPts val="0"/>
              </a:spcAft>
              <a:buClr>
                <a:schemeClr val="dk1"/>
              </a:buClr>
              <a:buSzPts val="2800"/>
              <a:buFont typeface="Montserrat"/>
              <a:buNone/>
              <a:defRPr sz="2800" b="1">
                <a:solidFill>
                  <a:schemeClr val="dk1"/>
                </a:solidFill>
                <a:latin typeface="Montserrat"/>
                <a:ea typeface="Montserrat"/>
                <a:cs typeface="Montserrat"/>
                <a:sym typeface="Montserrat"/>
              </a:defRPr>
            </a:lvl7pPr>
            <a:lvl8pPr lvl="7">
              <a:lnSpc>
                <a:spcPct val="100000"/>
              </a:lnSpc>
              <a:spcBef>
                <a:spcPts val="0"/>
              </a:spcBef>
              <a:spcAft>
                <a:spcPts val="0"/>
              </a:spcAft>
              <a:buClr>
                <a:schemeClr val="dk1"/>
              </a:buClr>
              <a:buSzPts val="2800"/>
              <a:buFont typeface="Montserrat"/>
              <a:buNone/>
              <a:defRPr sz="2800" b="1">
                <a:solidFill>
                  <a:schemeClr val="dk1"/>
                </a:solidFill>
                <a:latin typeface="Montserrat"/>
                <a:ea typeface="Montserrat"/>
                <a:cs typeface="Montserrat"/>
                <a:sym typeface="Montserrat"/>
              </a:defRPr>
            </a:lvl8pPr>
            <a:lvl9pPr lvl="8">
              <a:lnSpc>
                <a:spcPct val="100000"/>
              </a:lnSpc>
              <a:spcBef>
                <a:spcPts val="0"/>
              </a:spcBef>
              <a:spcAft>
                <a:spcPts val="0"/>
              </a:spcAft>
              <a:buClr>
                <a:schemeClr val="dk1"/>
              </a:buClr>
              <a:buSzPts val="2800"/>
              <a:buFont typeface="Montserrat"/>
              <a:buNone/>
              <a:defRPr sz="2800" b="1">
                <a:solidFill>
                  <a:schemeClr val="dk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2"/>
              </a:buClr>
              <a:buSzPts val="1800"/>
              <a:buFont typeface="Montserrat"/>
              <a:buChar char="●"/>
              <a:defRPr sz="1800">
                <a:solidFill>
                  <a:schemeClr val="dk2"/>
                </a:solidFill>
                <a:latin typeface="Montserrat"/>
                <a:ea typeface="Montserrat"/>
                <a:cs typeface="Montserrat"/>
                <a:sym typeface="Montserrat"/>
              </a:defRPr>
            </a:lvl1pPr>
            <a:lvl2pPr marL="914400" lvl="1" indent="-31750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2"/>
              </a:buClr>
              <a:buSzPts val="1400"/>
              <a:buFont typeface="Montserrat"/>
              <a:buChar char="■"/>
              <a:defRPr>
                <a:solidFill>
                  <a:schemeClr val="dk2"/>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204481106"/>
      </p:ext>
    </p:extLst>
  </p:cSld>
  <p:clrMap bg1="lt1" tx1="dk1" bg2="dk2" tx2="lt2" accent1="accent1" accent2="accent2" accent3="accent3" accent4="accent4" accent5="accent5" accent6="accent6" hlink="hlink" folHlink="folHlink"/>
  <p:sldLayoutIdLst>
    <p:sldLayoutId id="2147483690" r:id="rId1"/>
    <p:sldLayoutId id="2147483691" r:id="rId2"/>
    <p:sldLayoutId id="2147483692"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hyperlink" Target="https://scite-ai.ezproxy.eduhk.hk/search?mode=papers&amp;q=What%20does%20social%20media%20do%20to%20the%20younger%20generation%E2%80%99s%20mental%20health%3F&amp;supportingFrom=0"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hyperlink" Target="https://scite-ai.ezproxy.eduhk.hk/dashboard/what-does-social-media-do-b2mJW" TargetMode="External"/><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14.xml"/><Relationship Id="rId5" Type="http://schemas.openxmlformats.org/officeDocument/2006/relationships/image" Target="../media/image42.png"/><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hyperlink" Target="https://scite-ai.ezproxy.eduhk.hk/reports/10.3102/00028312037001153" TargetMode="External"/><Relationship Id="rId2" Type="http://schemas.openxmlformats.org/officeDocument/2006/relationships/hyperlink" Target="https://scite-ai.ezproxy.eduhk.hk/reports/10.1037/0022-0663.99.1.39" TargetMode="External"/><Relationship Id="rId1" Type="http://schemas.openxmlformats.org/officeDocument/2006/relationships/slideLayout" Target="../slideLayouts/slideLayout14.xml"/><Relationship Id="rId6" Type="http://schemas.openxmlformats.org/officeDocument/2006/relationships/hyperlink" Target="https://scite-ai.ezproxy.eduhk.hk/reports/10.3102/00028312038002437" TargetMode="External"/><Relationship Id="rId5" Type="http://schemas.openxmlformats.org/officeDocument/2006/relationships/hyperlink" Target="https://scite-ai.ezproxy.eduhk.hk/reports/10.1177/0272431608322940" TargetMode="External"/><Relationship Id="rId4" Type="http://schemas.openxmlformats.org/officeDocument/2006/relationships/hyperlink" Target="https://scite-ai.ezproxy.eduhk.hk/reports/10.1037/0022-0663.91.1.62"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9.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10.xml"/><Relationship Id="rId5" Type="http://schemas.openxmlformats.org/officeDocument/2006/relationships/image" Target="../media/image52.png"/><Relationship Id="rId4" Type="http://schemas.openxmlformats.org/officeDocument/2006/relationships/hyperlink" Target="https://www.monash.edu/student-academic-success/build-digital-capabilities/create-online/acknowledging-the-use-of-generative-artificial-intelligence#tabs__3254796-04"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1.xml"/><Relationship Id="rId1" Type="http://schemas.openxmlformats.org/officeDocument/2006/relationships/slideLayout" Target="../slideLayouts/slideLayout10.xml"/><Relationship Id="rId4" Type="http://schemas.openxmlformats.org/officeDocument/2006/relationships/hyperlink" Target="https://libguides.eduhk.hk/c.php?g=966618&amp;p=7025797" TargetMode="External"/></Relationships>
</file>

<file path=ppt/slides/_rels/slide44.xml.rels><?xml version="1.0" encoding="UTF-8" standalone="yes"?>
<Relationships xmlns="http://schemas.openxmlformats.org/package/2006/relationships"><Relationship Id="rId8" Type="http://schemas.openxmlformats.org/officeDocument/2006/relationships/hyperlink" Target="https://app.lib.eduhk.hk/zoom" TargetMode="External"/><Relationship Id="rId3" Type="http://schemas.openxmlformats.org/officeDocument/2006/relationships/image" Target="../media/image55.png"/><Relationship Id="rId7" Type="http://schemas.openxmlformats.org/officeDocument/2006/relationships/hyperlink" Target="mailto:libinfo@eduhk.hk" TargetMode="External"/><Relationship Id="rId2" Type="http://schemas.openxmlformats.org/officeDocument/2006/relationships/image" Target="../media/image54.png"/><Relationship Id="rId1" Type="http://schemas.openxmlformats.org/officeDocument/2006/relationships/slideLayout" Target="../slideLayouts/slideLayout10.xml"/><Relationship Id="rId6" Type="http://schemas.openxmlformats.org/officeDocument/2006/relationships/image" Target="../media/image58.png"/><Relationship Id="rId11" Type="http://schemas.openxmlformats.org/officeDocument/2006/relationships/image" Target="../media/image60.jpeg"/><Relationship Id="rId5" Type="http://schemas.openxmlformats.org/officeDocument/2006/relationships/image" Target="../media/image57.png"/><Relationship Id="rId10" Type="http://schemas.microsoft.com/office/2007/relationships/hdphoto" Target="../media/hdphoto1.wdp"/><Relationship Id="rId4" Type="http://schemas.openxmlformats.org/officeDocument/2006/relationships/image" Target="../media/image56.png"/><Relationship Id="rId9" Type="http://schemas.openxmlformats.org/officeDocument/2006/relationships/image" Target="../media/image5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5.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41"/>
          <p:cNvSpPr txBox="1">
            <a:spLocks noGrp="1"/>
          </p:cNvSpPr>
          <p:nvPr>
            <p:ph type="ctrTitle"/>
          </p:nvPr>
        </p:nvSpPr>
        <p:spPr>
          <a:xfrm>
            <a:off x="713250" y="776523"/>
            <a:ext cx="7717500" cy="2566377"/>
          </a:xfrm>
          <a:prstGeom prst="rect">
            <a:avLst/>
          </a:prstGeom>
        </p:spPr>
        <p:txBody>
          <a:bodyPr spcFirstLastPara="1" wrap="square" lIns="91425" tIns="91425" rIns="91425" bIns="91425" anchor="b" anchorCtr="0">
            <a:noAutofit/>
          </a:bodyPr>
          <a:lstStyle/>
          <a:p>
            <a:pPr lvl="0"/>
            <a:r>
              <a:rPr lang="en-US" sz="4400" dirty="0" err="1">
                <a:solidFill>
                  <a:srgbClr val="0070C0"/>
                </a:solidFill>
              </a:rPr>
              <a:t>Scite</a:t>
            </a:r>
            <a:r>
              <a:rPr lang="en-US" sz="4400" dirty="0">
                <a:solidFill>
                  <a:srgbClr val="0070C0"/>
                </a:solidFill>
              </a:rPr>
              <a:t>: </a:t>
            </a:r>
            <a:br>
              <a:rPr lang="en-US" sz="4400" dirty="0">
                <a:solidFill>
                  <a:srgbClr val="0070C0"/>
                </a:solidFill>
              </a:rPr>
            </a:br>
            <a:r>
              <a:rPr lang="en-US" sz="3200" b="0" i="1" dirty="0"/>
              <a:t>Smart AI Tool For Your Research</a:t>
            </a:r>
            <a:endParaRPr sz="6000" b="0" i="1" dirty="0"/>
          </a:p>
        </p:txBody>
      </p:sp>
      <p:pic>
        <p:nvPicPr>
          <p:cNvPr id="5" name="Picture 4">
            <a:extLst>
              <a:ext uri="{FF2B5EF4-FFF2-40B4-BE49-F238E27FC236}">
                <a16:creationId xmlns:a16="http://schemas.microsoft.com/office/drawing/2014/main" id="{DF8CEB4F-D0D6-49BE-8D6F-E3009A722EDD}"/>
              </a:ext>
            </a:extLst>
          </p:cNvPr>
          <p:cNvPicPr>
            <a:picLocks noChangeAspect="1"/>
          </p:cNvPicPr>
          <p:nvPr/>
        </p:nvPicPr>
        <p:blipFill>
          <a:blip r:embed="rId3"/>
          <a:stretch>
            <a:fillRect/>
          </a:stretch>
        </p:blipFill>
        <p:spPr>
          <a:xfrm>
            <a:off x="150127" y="219577"/>
            <a:ext cx="2088106" cy="55694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3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latin typeface="Nunito" panose="02020500000000000000" charset="0"/>
              </a:rPr>
              <a:t>Research Problem:</a:t>
            </a:r>
            <a:endParaRPr dirty="0">
              <a:latin typeface="Nunito" panose="02020500000000000000" charset="0"/>
            </a:endParaRPr>
          </a:p>
        </p:txBody>
      </p:sp>
      <p:sp>
        <p:nvSpPr>
          <p:cNvPr id="26" name="TextBox 25">
            <a:extLst>
              <a:ext uri="{FF2B5EF4-FFF2-40B4-BE49-F238E27FC236}">
                <a16:creationId xmlns:a16="http://schemas.microsoft.com/office/drawing/2014/main" id="{A219E210-8769-445A-9ABF-549B96DB8ED4}"/>
              </a:ext>
            </a:extLst>
          </p:cNvPr>
          <p:cNvSpPr txBox="1"/>
          <p:nvPr/>
        </p:nvSpPr>
        <p:spPr>
          <a:xfrm>
            <a:off x="633312" y="1602254"/>
            <a:ext cx="7790688" cy="1938992"/>
          </a:xfrm>
          <a:prstGeom prst="rect">
            <a:avLst/>
          </a:prstGeom>
          <a:noFill/>
        </p:spPr>
        <p:txBody>
          <a:bodyPr wrap="square" rtlCol="0">
            <a:spAutoFit/>
          </a:bodyPr>
          <a:lstStyle/>
          <a:p>
            <a:r>
              <a:rPr lang="en-US" sz="4000" b="1" dirty="0">
                <a:solidFill>
                  <a:schemeClr val="accent3">
                    <a:lumMod val="50000"/>
                  </a:schemeClr>
                </a:solidFill>
                <a:latin typeface="Raleway" panose="02020500000000000000" charset="0"/>
              </a:rPr>
              <a:t>What does social media do to the younger generation’s mental health?</a:t>
            </a:r>
          </a:p>
        </p:txBody>
      </p:sp>
    </p:spTree>
    <p:extLst>
      <p:ext uri="{BB962C8B-B14F-4D97-AF65-F5344CB8AC3E}">
        <p14:creationId xmlns:p14="http://schemas.microsoft.com/office/powerpoint/2010/main" val="24301341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E68177E-2AE5-4079-9EC7-51B450858C25}"/>
              </a:ext>
            </a:extLst>
          </p:cNvPr>
          <p:cNvPicPr>
            <a:picLocks noChangeAspect="1"/>
          </p:cNvPicPr>
          <p:nvPr/>
        </p:nvPicPr>
        <p:blipFill>
          <a:blip r:embed="rId3"/>
          <a:stretch>
            <a:fillRect/>
          </a:stretch>
        </p:blipFill>
        <p:spPr>
          <a:xfrm>
            <a:off x="783740" y="159906"/>
            <a:ext cx="6855310" cy="4823687"/>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C0AC7D1E-93ED-4F0D-BC27-FB8496B14447}"/>
              </a:ext>
            </a:extLst>
          </p:cNvPr>
          <p:cNvSpPr/>
          <p:nvPr/>
        </p:nvSpPr>
        <p:spPr>
          <a:xfrm>
            <a:off x="1104899" y="868794"/>
            <a:ext cx="5260999" cy="247650"/>
          </a:xfrm>
          <a:prstGeom prst="rect">
            <a:avLst/>
          </a:prstGeom>
          <a:noFill/>
          <a:ln>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9FEDE53-C3D7-4A5E-9D42-04C73A393C51}"/>
              </a:ext>
            </a:extLst>
          </p:cNvPr>
          <p:cNvSpPr txBox="1"/>
          <p:nvPr/>
        </p:nvSpPr>
        <p:spPr>
          <a:xfrm>
            <a:off x="6655263" y="838730"/>
            <a:ext cx="694421" cy="307777"/>
          </a:xfrm>
          <a:prstGeom prst="rect">
            <a:avLst/>
          </a:prstGeom>
          <a:solidFill>
            <a:srgbClr val="FFC000"/>
          </a:solidFill>
        </p:spPr>
        <p:txBody>
          <a:bodyPr wrap="none" rtlCol="0">
            <a:spAutoFit/>
          </a:bodyPr>
          <a:lstStyle/>
          <a:p>
            <a:r>
              <a:rPr lang="en-US" dirty="0">
                <a:latin typeface="Raleway" panose="02020500000000000000" charset="0"/>
                <a:hlinkClick r:id="rId4"/>
              </a:rPr>
              <a:t>Demo</a:t>
            </a:r>
            <a:endParaRPr lang="en-US" dirty="0">
              <a:latin typeface="Raleway" panose="02020500000000000000" charset="0"/>
            </a:endParaRPr>
          </a:p>
        </p:txBody>
      </p:sp>
    </p:spTree>
    <p:extLst>
      <p:ext uri="{BB962C8B-B14F-4D97-AF65-F5344CB8AC3E}">
        <p14:creationId xmlns:p14="http://schemas.microsoft.com/office/powerpoint/2010/main" val="23244432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2B73C60-9443-4F82-800C-440F68EA85AC}"/>
              </a:ext>
            </a:extLst>
          </p:cNvPr>
          <p:cNvPicPr>
            <a:picLocks noChangeAspect="1"/>
          </p:cNvPicPr>
          <p:nvPr/>
        </p:nvPicPr>
        <p:blipFill>
          <a:blip r:embed="rId2"/>
          <a:stretch>
            <a:fillRect/>
          </a:stretch>
        </p:blipFill>
        <p:spPr>
          <a:xfrm>
            <a:off x="541020" y="1869984"/>
            <a:ext cx="8244840" cy="1296852"/>
          </a:xfrm>
          <a:prstGeom prst="rect">
            <a:avLst/>
          </a:prstGeom>
          <a:ln>
            <a:noFill/>
          </a:ln>
          <a:effectLst>
            <a:outerShdw blurRad="292100" dist="139700" dir="2700000" algn="tl" rotWithShape="0">
              <a:srgbClr val="333333">
                <a:alpha val="65000"/>
              </a:srgbClr>
            </a:outerShdw>
          </a:effectLst>
        </p:spPr>
      </p:pic>
      <p:grpSp>
        <p:nvGrpSpPr>
          <p:cNvPr id="10" name="Group 9">
            <a:extLst>
              <a:ext uri="{FF2B5EF4-FFF2-40B4-BE49-F238E27FC236}">
                <a16:creationId xmlns:a16="http://schemas.microsoft.com/office/drawing/2014/main" id="{09CB4187-8148-4B52-8229-0524632B0E7F}"/>
              </a:ext>
            </a:extLst>
          </p:cNvPr>
          <p:cNvGrpSpPr/>
          <p:nvPr/>
        </p:nvGrpSpPr>
        <p:grpSpPr>
          <a:xfrm>
            <a:off x="636270" y="1129302"/>
            <a:ext cx="2049780" cy="1583418"/>
            <a:chOff x="636270" y="1140732"/>
            <a:chExt cx="2049780" cy="1583418"/>
          </a:xfrm>
        </p:grpSpPr>
        <p:sp>
          <p:nvSpPr>
            <p:cNvPr id="8" name="Speech Bubble: Rectangle 7">
              <a:extLst>
                <a:ext uri="{FF2B5EF4-FFF2-40B4-BE49-F238E27FC236}">
                  <a16:creationId xmlns:a16="http://schemas.microsoft.com/office/drawing/2014/main" id="{6CACF1ED-87D3-4DEF-B11A-01FAC74B799C}"/>
                </a:ext>
              </a:extLst>
            </p:cNvPr>
            <p:cNvSpPr/>
            <p:nvPr/>
          </p:nvSpPr>
          <p:spPr>
            <a:xfrm>
              <a:off x="636270" y="1140732"/>
              <a:ext cx="2049780" cy="701040"/>
            </a:xfrm>
            <a:prstGeom prst="wedgeRectCallout">
              <a:avLst>
                <a:gd name="adj1" fmla="val -27243"/>
                <a:gd name="adj2" fmla="val 133150"/>
              </a:avLst>
            </a:prstGeom>
            <a:solidFill>
              <a:srgbClr val="E2CFF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Nunito" panose="02020500000000000000" charset="0"/>
                </a:rPr>
                <a:t>Number of publications citing this work</a:t>
              </a:r>
            </a:p>
          </p:txBody>
        </p:sp>
        <p:sp>
          <p:nvSpPr>
            <p:cNvPr id="9" name="Rectangle: Rounded Corners 8">
              <a:extLst>
                <a:ext uri="{FF2B5EF4-FFF2-40B4-BE49-F238E27FC236}">
                  <a16:creationId xmlns:a16="http://schemas.microsoft.com/office/drawing/2014/main" id="{BEBEFE16-F037-4EDD-A418-A11EB3A0D4A0}"/>
                </a:ext>
              </a:extLst>
            </p:cNvPr>
            <p:cNvSpPr/>
            <p:nvPr/>
          </p:nvSpPr>
          <p:spPr>
            <a:xfrm>
              <a:off x="777240" y="2518410"/>
              <a:ext cx="739141" cy="205740"/>
            </a:xfrm>
            <a:prstGeom prst="roundRect">
              <a:avLst>
                <a:gd name="adj" fmla="val 25363"/>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 name="Group 12">
            <a:extLst>
              <a:ext uri="{FF2B5EF4-FFF2-40B4-BE49-F238E27FC236}">
                <a16:creationId xmlns:a16="http://schemas.microsoft.com/office/drawing/2014/main" id="{1A4E0EBA-F48E-42D8-A626-1B7BAC495F85}"/>
              </a:ext>
            </a:extLst>
          </p:cNvPr>
          <p:cNvGrpSpPr/>
          <p:nvPr/>
        </p:nvGrpSpPr>
        <p:grpSpPr>
          <a:xfrm>
            <a:off x="777240" y="2518410"/>
            <a:ext cx="2674620" cy="1512570"/>
            <a:chOff x="778308" y="2518410"/>
            <a:chExt cx="2662122" cy="1512570"/>
          </a:xfrm>
        </p:grpSpPr>
        <p:sp>
          <p:nvSpPr>
            <p:cNvPr id="11" name="Rectangle: Rounded Corners 10">
              <a:extLst>
                <a:ext uri="{FF2B5EF4-FFF2-40B4-BE49-F238E27FC236}">
                  <a16:creationId xmlns:a16="http://schemas.microsoft.com/office/drawing/2014/main" id="{2C1E13D9-3C7B-474B-B658-879F26995257}"/>
                </a:ext>
              </a:extLst>
            </p:cNvPr>
            <p:cNvSpPr/>
            <p:nvPr/>
          </p:nvSpPr>
          <p:spPr>
            <a:xfrm>
              <a:off x="1577340" y="2518410"/>
              <a:ext cx="472440" cy="232410"/>
            </a:xfrm>
            <a:prstGeom prst="roundRect">
              <a:avLst>
                <a:gd name="adj" fmla="val 25363"/>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peech Bubble: Rectangle 11">
              <a:extLst>
                <a:ext uri="{FF2B5EF4-FFF2-40B4-BE49-F238E27FC236}">
                  <a16:creationId xmlns:a16="http://schemas.microsoft.com/office/drawing/2014/main" id="{F45E69D5-9624-4396-B96D-BFE47355F832}"/>
                </a:ext>
              </a:extLst>
            </p:cNvPr>
            <p:cNvSpPr/>
            <p:nvPr/>
          </p:nvSpPr>
          <p:spPr>
            <a:xfrm>
              <a:off x="778308" y="3329940"/>
              <a:ext cx="2662122" cy="701040"/>
            </a:xfrm>
            <a:prstGeom prst="wedgeRectCallout">
              <a:avLst>
                <a:gd name="adj1" fmla="val -11638"/>
                <a:gd name="adj2" fmla="val -123100"/>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Nunito" panose="02020500000000000000" charset="0"/>
                </a:rPr>
                <a:t>Number of supporting citation statements about this work</a:t>
              </a:r>
            </a:p>
          </p:txBody>
        </p:sp>
      </p:grpSp>
      <p:grpSp>
        <p:nvGrpSpPr>
          <p:cNvPr id="16" name="Group 15">
            <a:extLst>
              <a:ext uri="{FF2B5EF4-FFF2-40B4-BE49-F238E27FC236}">
                <a16:creationId xmlns:a16="http://schemas.microsoft.com/office/drawing/2014/main" id="{8DDC0F46-CA0F-4022-86B6-063E83840A25}"/>
              </a:ext>
            </a:extLst>
          </p:cNvPr>
          <p:cNvGrpSpPr/>
          <p:nvPr/>
        </p:nvGrpSpPr>
        <p:grpSpPr>
          <a:xfrm>
            <a:off x="2118322" y="1140732"/>
            <a:ext cx="3453803" cy="1596753"/>
            <a:chOff x="2118322" y="1140732"/>
            <a:chExt cx="3453803" cy="1596753"/>
          </a:xfrm>
        </p:grpSpPr>
        <p:sp>
          <p:nvSpPr>
            <p:cNvPr id="14" name="Speech Bubble: Rectangle 13">
              <a:extLst>
                <a:ext uri="{FF2B5EF4-FFF2-40B4-BE49-F238E27FC236}">
                  <a16:creationId xmlns:a16="http://schemas.microsoft.com/office/drawing/2014/main" id="{CCDF3826-8692-432E-AA17-D7C5F67C41D6}"/>
                </a:ext>
              </a:extLst>
            </p:cNvPr>
            <p:cNvSpPr/>
            <p:nvPr/>
          </p:nvSpPr>
          <p:spPr>
            <a:xfrm>
              <a:off x="2895600" y="1140732"/>
              <a:ext cx="2676525" cy="701040"/>
            </a:xfrm>
            <a:prstGeom prst="wedgeRectCallout">
              <a:avLst>
                <a:gd name="adj1" fmla="val -66220"/>
                <a:gd name="adj2" fmla="val 144835"/>
              </a:avLst>
            </a:prstGeom>
            <a:solidFill>
              <a:srgbClr val="B2DE8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Nunito" panose="02020500000000000000" charset="0"/>
                </a:rPr>
                <a:t>Number of mentioning citation statements about this work</a:t>
              </a:r>
            </a:p>
          </p:txBody>
        </p:sp>
        <p:sp>
          <p:nvSpPr>
            <p:cNvPr id="15" name="Rectangle: Rounded Corners 14">
              <a:extLst>
                <a:ext uri="{FF2B5EF4-FFF2-40B4-BE49-F238E27FC236}">
                  <a16:creationId xmlns:a16="http://schemas.microsoft.com/office/drawing/2014/main" id="{5209B0AE-D0E9-436B-9037-E7BF11E96F34}"/>
                </a:ext>
              </a:extLst>
            </p:cNvPr>
            <p:cNvSpPr/>
            <p:nvPr/>
          </p:nvSpPr>
          <p:spPr>
            <a:xfrm>
              <a:off x="2118322" y="2505075"/>
              <a:ext cx="617258" cy="232410"/>
            </a:xfrm>
            <a:prstGeom prst="roundRect">
              <a:avLst>
                <a:gd name="adj" fmla="val 25363"/>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a:extLst>
              <a:ext uri="{FF2B5EF4-FFF2-40B4-BE49-F238E27FC236}">
                <a16:creationId xmlns:a16="http://schemas.microsoft.com/office/drawing/2014/main" id="{0ADACEBD-8C55-42F1-8628-7A1D045215F0}"/>
              </a:ext>
            </a:extLst>
          </p:cNvPr>
          <p:cNvGrpSpPr/>
          <p:nvPr/>
        </p:nvGrpSpPr>
        <p:grpSpPr>
          <a:xfrm>
            <a:off x="2773642" y="2499360"/>
            <a:ext cx="3863376" cy="1531620"/>
            <a:chOff x="2773642" y="2499360"/>
            <a:chExt cx="3863376" cy="1531620"/>
          </a:xfrm>
        </p:grpSpPr>
        <p:sp>
          <p:nvSpPr>
            <p:cNvPr id="17" name="Rectangle: Rounded Corners 16">
              <a:extLst>
                <a:ext uri="{FF2B5EF4-FFF2-40B4-BE49-F238E27FC236}">
                  <a16:creationId xmlns:a16="http://schemas.microsoft.com/office/drawing/2014/main" id="{8611B21F-2F80-4C39-AD49-2D5B2395F854}"/>
                </a:ext>
              </a:extLst>
            </p:cNvPr>
            <p:cNvSpPr/>
            <p:nvPr/>
          </p:nvSpPr>
          <p:spPr>
            <a:xfrm>
              <a:off x="2773642" y="2499360"/>
              <a:ext cx="474658" cy="232410"/>
            </a:xfrm>
            <a:prstGeom prst="roundRect">
              <a:avLst>
                <a:gd name="adj" fmla="val 25363"/>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Speech Bubble: Rectangle 17">
              <a:extLst>
                <a:ext uri="{FF2B5EF4-FFF2-40B4-BE49-F238E27FC236}">
                  <a16:creationId xmlns:a16="http://schemas.microsoft.com/office/drawing/2014/main" id="{E7488619-C3E7-406C-8450-50074B9EE767}"/>
                </a:ext>
              </a:extLst>
            </p:cNvPr>
            <p:cNvSpPr/>
            <p:nvPr/>
          </p:nvSpPr>
          <p:spPr>
            <a:xfrm>
              <a:off x="3962399" y="3329940"/>
              <a:ext cx="2674619" cy="701040"/>
            </a:xfrm>
            <a:prstGeom prst="wedgeRectCallout">
              <a:avLst>
                <a:gd name="adj1" fmla="val -73144"/>
                <a:gd name="adj2" fmla="val -149187"/>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Nunito" panose="02020500000000000000" charset="0"/>
                </a:rPr>
                <a:t>Number of contrasting citation statements about this work</a:t>
              </a:r>
            </a:p>
          </p:txBody>
        </p:sp>
      </p:grpSp>
      <p:sp>
        <p:nvSpPr>
          <p:cNvPr id="20" name="Rectangle: Rounded Corners 19">
            <a:extLst>
              <a:ext uri="{FF2B5EF4-FFF2-40B4-BE49-F238E27FC236}">
                <a16:creationId xmlns:a16="http://schemas.microsoft.com/office/drawing/2014/main" id="{AAD3F829-ADF6-41F3-9702-7AB70765A2BE}"/>
              </a:ext>
            </a:extLst>
          </p:cNvPr>
          <p:cNvSpPr/>
          <p:nvPr/>
        </p:nvSpPr>
        <p:spPr>
          <a:xfrm>
            <a:off x="693403" y="2779032"/>
            <a:ext cx="967757" cy="232410"/>
          </a:xfrm>
          <a:prstGeom prst="roundRect">
            <a:avLst>
              <a:gd name="adj" fmla="val 25363"/>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Rounded Corners 20">
            <a:extLst>
              <a:ext uri="{FF2B5EF4-FFF2-40B4-BE49-F238E27FC236}">
                <a16:creationId xmlns:a16="http://schemas.microsoft.com/office/drawing/2014/main" id="{E351C7A2-2252-43EA-8445-1A51E5D864DE}"/>
              </a:ext>
            </a:extLst>
          </p:cNvPr>
          <p:cNvSpPr/>
          <p:nvPr/>
        </p:nvSpPr>
        <p:spPr>
          <a:xfrm>
            <a:off x="2895600" y="2788194"/>
            <a:ext cx="421302" cy="232410"/>
          </a:xfrm>
          <a:prstGeom prst="roundRect">
            <a:avLst>
              <a:gd name="adj" fmla="val 25363"/>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7A3E611A-67BF-477F-8301-7B6FFFFCB912}"/>
              </a:ext>
            </a:extLst>
          </p:cNvPr>
          <p:cNvPicPr>
            <a:picLocks noChangeAspect="1"/>
          </p:cNvPicPr>
          <p:nvPr/>
        </p:nvPicPr>
        <p:blipFill>
          <a:blip r:embed="rId3"/>
          <a:stretch>
            <a:fillRect/>
          </a:stretch>
        </p:blipFill>
        <p:spPr>
          <a:xfrm>
            <a:off x="1991661" y="1131144"/>
            <a:ext cx="6975157" cy="288121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02440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10"/>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nodeType="clickEffect">
                                  <p:stCondLst>
                                    <p:cond delay="0"/>
                                  </p:stCondLst>
                                  <p:childTnLst>
                                    <p:set>
                                      <p:cBhvr>
                                        <p:cTn id="29" dur="1" fill="hold">
                                          <p:stCondLst>
                                            <p:cond delay="0"/>
                                          </p:stCondLst>
                                        </p:cTn>
                                        <p:tgtEl>
                                          <p:spTgt spid="16"/>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1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fade">
                                      <p:cBhvr>
                                        <p:cTn id="5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C2828A2-35BC-4F73-9A42-CBC02EEB3BD8}"/>
              </a:ext>
            </a:extLst>
          </p:cNvPr>
          <p:cNvSpPr/>
          <p:nvPr/>
        </p:nvSpPr>
        <p:spPr>
          <a:xfrm>
            <a:off x="1872691" y="4454957"/>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E5F242D-FA56-46B3-BED8-BBD299BA52FB}"/>
              </a:ext>
            </a:extLst>
          </p:cNvPr>
          <p:cNvPicPr>
            <a:picLocks noChangeAspect="1"/>
          </p:cNvPicPr>
          <p:nvPr/>
        </p:nvPicPr>
        <p:blipFill>
          <a:blip r:embed="rId3"/>
          <a:stretch>
            <a:fillRect/>
          </a:stretch>
        </p:blipFill>
        <p:spPr>
          <a:xfrm>
            <a:off x="131674" y="148160"/>
            <a:ext cx="8646566" cy="4069510"/>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C37F17E8-725A-45FA-B925-8EA258438F85}"/>
              </a:ext>
            </a:extLst>
          </p:cNvPr>
          <p:cNvSpPr/>
          <p:nvPr/>
        </p:nvSpPr>
        <p:spPr>
          <a:xfrm>
            <a:off x="2691994" y="1997050"/>
            <a:ext cx="2201875" cy="241401"/>
          </a:xfrm>
          <a:prstGeom prst="rect">
            <a:avLst/>
          </a:prstGeom>
          <a:noFill/>
          <a:ln>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peech Bubble: Rectangle 7">
            <a:extLst>
              <a:ext uri="{FF2B5EF4-FFF2-40B4-BE49-F238E27FC236}">
                <a16:creationId xmlns:a16="http://schemas.microsoft.com/office/drawing/2014/main" id="{D90D77FF-CDF7-40AC-A984-3AD376804C97}"/>
              </a:ext>
            </a:extLst>
          </p:cNvPr>
          <p:cNvSpPr/>
          <p:nvPr/>
        </p:nvSpPr>
        <p:spPr>
          <a:xfrm>
            <a:off x="570586" y="1832395"/>
            <a:ext cx="1764486" cy="523099"/>
          </a:xfrm>
          <a:prstGeom prst="wedgeRectCallout">
            <a:avLst>
              <a:gd name="adj1" fmla="val 65939"/>
              <a:gd name="adj2" fmla="val 3738"/>
            </a:avLst>
          </a:prstGeom>
          <a:solidFill>
            <a:srgbClr val="E2CFF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Nunito" panose="02020500000000000000" charset="0"/>
              </a:rPr>
              <a:t>Publications have cited this paper</a:t>
            </a:r>
          </a:p>
        </p:txBody>
      </p:sp>
      <p:sp>
        <p:nvSpPr>
          <p:cNvPr id="9" name="Speech Bubble: Rectangle 8">
            <a:extLst>
              <a:ext uri="{FF2B5EF4-FFF2-40B4-BE49-F238E27FC236}">
                <a16:creationId xmlns:a16="http://schemas.microsoft.com/office/drawing/2014/main" id="{2F5D36AC-16ED-4ABA-A6D3-63D4BC300594}"/>
              </a:ext>
            </a:extLst>
          </p:cNvPr>
          <p:cNvSpPr/>
          <p:nvPr/>
        </p:nvSpPr>
        <p:spPr>
          <a:xfrm>
            <a:off x="7192216" y="1287475"/>
            <a:ext cx="1490926" cy="683059"/>
          </a:xfrm>
          <a:prstGeom prst="wedgeRectCallout">
            <a:avLst>
              <a:gd name="adj1" fmla="val -66312"/>
              <a:gd name="adj2" fmla="val 52683"/>
            </a:avLst>
          </a:prstGeom>
          <a:solidFill>
            <a:srgbClr val="E2CFF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Nunito" panose="02020500000000000000" charset="0"/>
              </a:rPr>
              <a:t>Publications from reference list</a:t>
            </a:r>
          </a:p>
        </p:txBody>
      </p:sp>
      <p:sp>
        <p:nvSpPr>
          <p:cNvPr id="10" name="Rectangle 9">
            <a:extLst>
              <a:ext uri="{FF2B5EF4-FFF2-40B4-BE49-F238E27FC236}">
                <a16:creationId xmlns:a16="http://schemas.microsoft.com/office/drawing/2014/main" id="{B5956090-31D0-4D7F-813A-D21D1DB2FF7B}"/>
              </a:ext>
            </a:extLst>
          </p:cNvPr>
          <p:cNvSpPr/>
          <p:nvPr/>
        </p:nvSpPr>
        <p:spPr>
          <a:xfrm>
            <a:off x="5137556" y="2004366"/>
            <a:ext cx="2110284" cy="241401"/>
          </a:xfrm>
          <a:prstGeom prst="rect">
            <a:avLst/>
          </a:prstGeom>
          <a:noFill/>
          <a:ln>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40F65A2-BD47-4EC3-B5D4-43AD33501D70}"/>
              </a:ext>
            </a:extLst>
          </p:cNvPr>
          <p:cNvSpPr/>
          <p:nvPr/>
        </p:nvSpPr>
        <p:spPr>
          <a:xfrm>
            <a:off x="2749296" y="2360386"/>
            <a:ext cx="3863645" cy="1304529"/>
          </a:xfrm>
          <a:prstGeom prst="rect">
            <a:avLst/>
          </a:prstGeom>
          <a:noFill/>
          <a:ln>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EDF5606-34D0-4120-87BA-83247654DF5C}"/>
              </a:ext>
            </a:extLst>
          </p:cNvPr>
          <p:cNvPicPr>
            <a:picLocks noChangeAspect="1"/>
          </p:cNvPicPr>
          <p:nvPr/>
        </p:nvPicPr>
        <p:blipFill>
          <a:blip r:embed="rId4"/>
          <a:stretch>
            <a:fillRect/>
          </a:stretch>
        </p:blipFill>
        <p:spPr>
          <a:xfrm>
            <a:off x="1363381" y="88086"/>
            <a:ext cx="5925014" cy="4907254"/>
          </a:xfrm>
          <a:prstGeom prst="rect">
            <a:avLst/>
          </a:prstGeom>
          <a:ln>
            <a:noFill/>
          </a:ln>
          <a:effectLst>
            <a:outerShdw blurRad="292100" dist="139700" dir="2700000" algn="tl" rotWithShape="0">
              <a:srgbClr val="333333">
                <a:alpha val="65000"/>
              </a:srgbClr>
            </a:outerShdw>
          </a:effectLst>
        </p:spPr>
      </p:pic>
      <p:grpSp>
        <p:nvGrpSpPr>
          <p:cNvPr id="17" name="Group 16">
            <a:extLst>
              <a:ext uri="{FF2B5EF4-FFF2-40B4-BE49-F238E27FC236}">
                <a16:creationId xmlns:a16="http://schemas.microsoft.com/office/drawing/2014/main" id="{4752C3A7-9E70-4086-9665-3FDF4BCF0D89}"/>
              </a:ext>
            </a:extLst>
          </p:cNvPr>
          <p:cNvGrpSpPr/>
          <p:nvPr/>
        </p:nvGrpSpPr>
        <p:grpSpPr>
          <a:xfrm>
            <a:off x="1448410" y="990638"/>
            <a:ext cx="5164530" cy="553998"/>
            <a:chOff x="1448411" y="990638"/>
            <a:chExt cx="4649616" cy="553998"/>
          </a:xfrm>
        </p:grpSpPr>
        <p:sp>
          <p:nvSpPr>
            <p:cNvPr id="13" name="Rectangle: Rounded Corners 12">
              <a:extLst>
                <a:ext uri="{FF2B5EF4-FFF2-40B4-BE49-F238E27FC236}">
                  <a16:creationId xmlns:a16="http://schemas.microsoft.com/office/drawing/2014/main" id="{31112EC1-7F96-4FFC-8377-B25B2096A0E9}"/>
                </a:ext>
              </a:extLst>
            </p:cNvPr>
            <p:cNvSpPr/>
            <p:nvPr/>
          </p:nvSpPr>
          <p:spPr>
            <a:xfrm>
              <a:off x="1448411" y="1181683"/>
              <a:ext cx="1975104" cy="171908"/>
            </a:xfrm>
            <a:prstGeom prst="roundRect">
              <a:avLst>
                <a:gd name="adj" fmla="val 25363"/>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ABA3EAC8-1E72-4F08-BF20-60BB47A6CC06}"/>
                </a:ext>
              </a:extLst>
            </p:cNvPr>
            <p:cNvSpPr txBox="1"/>
            <p:nvPr/>
          </p:nvSpPr>
          <p:spPr>
            <a:xfrm>
              <a:off x="3587642" y="990638"/>
              <a:ext cx="2510385" cy="553998"/>
            </a:xfrm>
            <a:prstGeom prst="rect">
              <a:avLst/>
            </a:prstGeom>
            <a:solidFill>
              <a:srgbClr val="FFC000"/>
            </a:solidFill>
            <a:ln w="3175">
              <a:solidFill>
                <a:schemeClr val="tx1"/>
              </a:solidFill>
            </a:ln>
          </p:spPr>
          <p:txBody>
            <a:bodyPr wrap="square" rtlCol="0">
              <a:spAutoFit/>
            </a:bodyPr>
            <a:lstStyle/>
            <a:p>
              <a:r>
                <a:rPr lang="en-US" sz="1000" dirty="0">
                  <a:latin typeface="Nunito" panose="02020500000000000000" charset="0"/>
                </a:rPr>
                <a:t>Citation appears in </a:t>
              </a:r>
              <a:r>
                <a:rPr lang="en-US" sz="1000" dirty="0">
                  <a:solidFill>
                    <a:srgbClr val="FF0000"/>
                  </a:solidFill>
                  <a:latin typeface="Nunito" panose="02020500000000000000" charset="0"/>
                </a:rPr>
                <a:t>Discussion Section </a:t>
              </a:r>
              <a:r>
                <a:rPr lang="en-US" sz="1000" dirty="0">
                  <a:latin typeface="Nunito" panose="02020500000000000000" charset="0"/>
                </a:rPr>
                <a:t>of citing paper, and citation type is regarded as </a:t>
              </a:r>
              <a:r>
                <a:rPr lang="en-US" sz="1000" dirty="0">
                  <a:solidFill>
                    <a:srgbClr val="FF0000"/>
                  </a:solidFill>
                  <a:latin typeface="Nunito" panose="02020500000000000000" charset="0"/>
                </a:rPr>
                <a:t>contrasting</a:t>
              </a:r>
              <a:r>
                <a:rPr lang="en-US" sz="1000" dirty="0">
                  <a:latin typeface="Nunito" panose="02020500000000000000" charset="0"/>
                </a:rPr>
                <a:t>.</a:t>
              </a:r>
            </a:p>
          </p:txBody>
        </p:sp>
      </p:grpSp>
      <p:grpSp>
        <p:nvGrpSpPr>
          <p:cNvPr id="21" name="Group 20">
            <a:extLst>
              <a:ext uri="{FF2B5EF4-FFF2-40B4-BE49-F238E27FC236}">
                <a16:creationId xmlns:a16="http://schemas.microsoft.com/office/drawing/2014/main" id="{29A1FB8B-D6F7-4FD6-96EF-3D8CD185142B}"/>
              </a:ext>
            </a:extLst>
          </p:cNvPr>
          <p:cNvGrpSpPr/>
          <p:nvPr/>
        </p:nvGrpSpPr>
        <p:grpSpPr>
          <a:xfrm>
            <a:off x="1448411" y="1643865"/>
            <a:ext cx="5164528" cy="553998"/>
            <a:chOff x="1448411" y="1643865"/>
            <a:chExt cx="5164528" cy="553998"/>
          </a:xfrm>
        </p:grpSpPr>
        <p:sp>
          <p:nvSpPr>
            <p:cNvPr id="14" name="Rectangle: Rounded Corners 13">
              <a:extLst>
                <a:ext uri="{FF2B5EF4-FFF2-40B4-BE49-F238E27FC236}">
                  <a16:creationId xmlns:a16="http://schemas.microsoft.com/office/drawing/2014/main" id="{81EF8DA7-CF27-4CF8-98BF-962E2CAAF17D}"/>
                </a:ext>
              </a:extLst>
            </p:cNvPr>
            <p:cNvSpPr/>
            <p:nvPr/>
          </p:nvSpPr>
          <p:spPr>
            <a:xfrm>
              <a:off x="1448411" y="1798626"/>
              <a:ext cx="1975104" cy="171908"/>
            </a:xfrm>
            <a:prstGeom prst="roundRect">
              <a:avLst>
                <a:gd name="adj" fmla="val 25363"/>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A0CF5E20-E464-49EB-885B-D06F98345957}"/>
                </a:ext>
              </a:extLst>
            </p:cNvPr>
            <p:cNvSpPr txBox="1"/>
            <p:nvPr/>
          </p:nvSpPr>
          <p:spPr>
            <a:xfrm>
              <a:off x="3824546" y="1643865"/>
              <a:ext cx="2788393" cy="553998"/>
            </a:xfrm>
            <a:prstGeom prst="rect">
              <a:avLst/>
            </a:prstGeom>
            <a:solidFill>
              <a:srgbClr val="FFC000"/>
            </a:solidFill>
            <a:ln w="3175">
              <a:solidFill>
                <a:schemeClr val="tx1"/>
              </a:solidFill>
            </a:ln>
          </p:spPr>
          <p:txBody>
            <a:bodyPr wrap="square" rtlCol="0">
              <a:spAutoFit/>
            </a:bodyPr>
            <a:lstStyle/>
            <a:p>
              <a:r>
                <a:rPr lang="en-US" sz="1000" dirty="0">
                  <a:latin typeface="Nunito" panose="02020500000000000000" charset="0"/>
                </a:rPr>
                <a:t>Citation appears in </a:t>
              </a:r>
              <a:r>
                <a:rPr lang="en-US" sz="1000" dirty="0">
                  <a:solidFill>
                    <a:srgbClr val="FF0000"/>
                  </a:solidFill>
                  <a:latin typeface="Nunito" panose="02020500000000000000" charset="0"/>
                </a:rPr>
                <a:t>Introduction Section </a:t>
              </a:r>
              <a:r>
                <a:rPr lang="en-US" sz="1000" dirty="0">
                  <a:latin typeface="Nunito" panose="02020500000000000000" charset="0"/>
                </a:rPr>
                <a:t>of citing paper, and citation type is regarded as </a:t>
              </a:r>
              <a:r>
                <a:rPr lang="en-US" sz="1000" dirty="0">
                  <a:solidFill>
                    <a:srgbClr val="FF0000"/>
                  </a:solidFill>
                  <a:latin typeface="Nunito" panose="02020500000000000000" charset="0"/>
                </a:rPr>
                <a:t>supporting</a:t>
              </a:r>
              <a:r>
                <a:rPr lang="en-US" sz="1000" dirty="0">
                  <a:latin typeface="Nunito" panose="02020500000000000000" charset="0"/>
                </a:rPr>
                <a:t>.</a:t>
              </a:r>
            </a:p>
          </p:txBody>
        </p:sp>
      </p:grpSp>
      <p:grpSp>
        <p:nvGrpSpPr>
          <p:cNvPr id="23" name="Group 22">
            <a:extLst>
              <a:ext uri="{FF2B5EF4-FFF2-40B4-BE49-F238E27FC236}">
                <a16:creationId xmlns:a16="http://schemas.microsoft.com/office/drawing/2014/main" id="{253E12FF-D758-4353-AC3C-D245FBD43D4F}"/>
              </a:ext>
            </a:extLst>
          </p:cNvPr>
          <p:cNvGrpSpPr/>
          <p:nvPr/>
        </p:nvGrpSpPr>
        <p:grpSpPr>
          <a:xfrm>
            <a:off x="1448412" y="2297092"/>
            <a:ext cx="5174597" cy="553998"/>
            <a:chOff x="1448412" y="2297092"/>
            <a:chExt cx="5174597" cy="553998"/>
          </a:xfrm>
        </p:grpSpPr>
        <p:sp>
          <p:nvSpPr>
            <p:cNvPr id="15" name="Rectangle: Rounded Corners 14">
              <a:extLst>
                <a:ext uri="{FF2B5EF4-FFF2-40B4-BE49-F238E27FC236}">
                  <a16:creationId xmlns:a16="http://schemas.microsoft.com/office/drawing/2014/main" id="{E103E9CC-3F82-4316-8B1E-1979A4DD7CBA}"/>
                </a:ext>
              </a:extLst>
            </p:cNvPr>
            <p:cNvSpPr/>
            <p:nvPr/>
          </p:nvSpPr>
          <p:spPr>
            <a:xfrm>
              <a:off x="1448412" y="2415568"/>
              <a:ext cx="1942628" cy="156182"/>
            </a:xfrm>
            <a:prstGeom prst="roundRect">
              <a:avLst>
                <a:gd name="adj" fmla="val 25363"/>
              </a:avLst>
            </a:prstGeom>
            <a:noFill/>
            <a:ln>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436CA5E6-0E88-4E07-BB08-F5B163C8D6AC}"/>
                </a:ext>
              </a:extLst>
            </p:cNvPr>
            <p:cNvSpPr txBox="1"/>
            <p:nvPr/>
          </p:nvSpPr>
          <p:spPr>
            <a:xfrm>
              <a:off x="3834616" y="2297092"/>
              <a:ext cx="2788393" cy="553998"/>
            </a:xfrm>
            <a:prstGeom prst="rect">
              <a:avLst/>
            </a:prstGeom>
            <a:solidFill>
              <a:srgbClr val="FFC000"/>
            </a:solidFill>
            <a:ln w="3175">
              <a:solidFill>
                <a:schemeClr val="tx1"/>
              </a:solidFill>
            </a:ln>
          </p:spPr>
          <p:txBody>
            <a:bodyPr wrap="square" rtlCol="0">
              <a:spAutoFit/>
            </a:bodyPr>
            <a:lstStyle/>
            <a:p>
              <a:r>
                <a:rPr lang="en-US" sz="1000" dirty="0">
                  <a:latin typeface="Nunito" panose="02020500000000000000" charset="0"/>
                </a:rPr>
                <a:t>Citation appears in </a:t>
              </a:r>
              <a:r>
                <a:rPr lang="en-US" sz="1000" dirty="0">
                  <a:solidFill>
                    <a:srgbClr val="FF0000"/>
                  </a:solidFill>
                  <a:latin typeface="Nunito" panose="02020500000000000000" charset="0"/>
                </a:rPr>
                <a:t>Methods Section </a:t>
              </a:r>
              <a:r>
                <a:rPr lang="en-US" sz="1000" dirty="0">
                  <a:latin typeface="Nunito" panose="02020500000000000000" charset="0"/>
                </a:rPr>
                <a:t>of citing paper, and citation type is regarded as </a:t>
              </a:r>
              <a:r>
                <a:rPr lang="en-US" sz="1000" dirty="0">
                  <a:solidFill>
                    <a:srgbClr val="FF0000"/>
                  </a:solidFill>
                  <a:latin typeface="Nunito" panose="02020500000000000000" charset="0"/>
                </a:rPr>
                <a:t>mentioning</a:t>
              </a:r>
              <a:r>
                <a:rPr lang="en-US" sz="1000" dirty="0">
                  <a:latin typeface="Nunito" panose="02020500000000000000" charset="0"/>
                </a:rPr>
                <a:t>.</a:t>
              </a:r>
            </a:p>
          </p:txBody>
        </p:sp>
      </p:grpSp>
      <p:grpSp>
        <p:nvGrpSpPr>
          <p:cNvPr id="25" name="Group 24">
            <a:extLst>
              <a:ext uri="{FF2B5EF4-FFF2-40B4-BE49-F238E27FC236}">
                <a16:creationId xmlns:a16="http://schemas.microsoft.com/office/drawing/2014/main" id="{153D5153-6DDB-4169-8265-638281203C13}"/>
              </a:ext>
            </a:extLst>
          </p:cNvPr>
          <p:cNvGrpSpPr/>
          <p:nvPr/>
        </p:nvGrpSpPr>
        <p:grpSpPr>
          <a:xfrm>
            <a:off x="1448409" y="4331118"/>
            <a:ext cx="5043831" cy="365356"/>
            <a:chOff x="-2651052" y="3716130"/>
            <a:chExt cx="5020262" cy="365356"/>
          </a:xfrm>
        </p:grpSpPr>
        <p:sp>
          <p:nvSpPr>
            <p:cNvPr id="26" name="Rectangle: Rounded Corners 25">
              <a:extLst>
                <a:ext uri="{FF2B5EF4-FFF2-40B4-BE49-F238E27FC236}">
                  <a16:creationId xmlns:a16="http://schemas.microsoft.com/office/drawing/2014/main" id="{0365C034-4C4B-4588-9661-DB5111D45A42}"/>
                </a:ext>
              </a:extLst>
            </p:cNvPr>
            <p:cNvSpPr/>
            <p:nvPr/>
          </p:nvSpPr>
          <p:spPr>
            <a:xfrm>
              <a:off x="-2651052" y="3815306"/>
              <a:ext cx="3235011" cy="266180"/>
            </a:xfrm>
            <a:prstGeom prst="roundRect">
              <a:avLst>
                <a:gd name="adj" fmla="val 25363"/>
              </a:avLst>
            </a:prstGeom>
            <a:noFill/>
            <a:ln w="127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Speech Bubble: Rectangle 26">
              <a:extLst>
                <a:ext uri="{FF2B5EF4-FFF2-40B4-BE49-F238E27FC236}">
                  <a16:creationId xmlns:a16="http://schemas.microsoft.com/office/drawing/2014/main" id="{99975F91-DEAD-45CB-8E9C-5DD72A85D7BA}"/>
                </a:ext>
              </a:extLst>
            </p:cNvPr>
            <p:cNvSpPr/>
            <p:nvPr/>
          </p:nvSpPr>
          <p:spPr>
            <a:xfrm>
              <a:off x="778308" y="3716130"/>
              <a:ext cx="1590902" cy="314849"/>
            </a:xfrm>
            <a:prstGeom prst="wedgeRectCallout">
              <a:avLst>
                <a:gd name="adj1" fmla="val -59425"/>
                <a:gd name="adj2" fmla="val 38439"/>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Nunito" panose="02020500000000000000" charset="0"/>
                </a:rPr>
                <a:t>Citing publication</a:t>
              </a:r>
            </a:p>
          </p:txBody>
        </p:sp>
      </p:grpSp>
    </p:spTree>
    <p:extLst>
      <p:ext uri="{BB962C8B-B14F-4D97-AF65-F5344CB8AC3E}">
        <p14:creationId xmlns:p14="http://schemas.microsoft.com/office/powerpoint/2010/main" val="2495531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25"/>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nodeType="clickEffect">
                                  <p:stCondLst>
                                    <p:cond delay="0"/>
                                  </p:stCondLst>
                                  <p:childTnLst>
                                    <p:set>
                                      <p:cBhvr>
                                        <p:cTn id="39" dur="1" fill="hold">
                                          <p:stCondLst>
                                            <p:cond delay="0"/>
                                          </p:stCondLst>
                                        </p:cTn>
                                        <p:tgtEl>
                                          <p:spTgt spid="21"/>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5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0A768-BB0E-4DED-B25C-C7CFB7D0F802}"/>
              </a:ext>
            </a:extLst>
          </p:cNvPr>
          <p:cNvSpPr>
            <a:spLocks noGrp="1"/>
          </p:cNvSpPr>
          <p:nvPr>
            <p:ph type="title"/>
          </p:nvPr>
        </p:nvSpPr>
        <p:spPr>
          <a:xfrm>
            <a:off x="234663" y="1667021"/>
            <a:ext cx="2290487" cy="572700"/>
          </a:xfrm>
        </p:spPr>
        <p:txBody>
          <a:bodyPr/>
          <a:lstStyle/>
          <a:p>
            <a:r>
              <a:rPr lang="en-US" dirty="0"/>
              <a:t>Citation Statement Search</a:t>
            </a:r>
          </a:p>
        </p:txBody>
      </p:sp>
      <p:pic>
        <p:nvPicPr>
          <p:cNvPr id="3" name="Picture 2">
            <a:extLst>
              <a:ext uri="{FF2B5EF4-FFF2-40B4-BE49-F238E27FC236}">
                <a16:creationId xmlns:a16="http://schemas.microsoft.com/office/drawing/2014/main" id="{F6A074C7-7163-40AD-B67C-87615D252FAB}"/>
              </a:ext>
            </a:extLst>
          </p:cNvPr>
          <p:cNvPicPr>
            <a:picLocks noChangeAspect="1"/>
          </p:cNvPicPr>
          <p:nvPr/>
        </p:nvPicPr>
        <p:blipFill>
          <a:blip r:embed="rId3"/>
          <a:stretch>
            <a:fillRect/>
          </a:stretch>
        </p:blipFill>
        <p:spPr>
          <a:xfrm>
            <a:off x="2525150" y="178430"/>
            <a:ext cx="6295156" cy="4786640"/>
          </a:xfrm>
          <a:prstGeom prst="rect">
            <a:avLst/>
          </a:prstGeom>
          <a:ln>
            <a:noFill/>
          </a:ln>
          <a:effectLst>
            <a:outerShdw blurRad="292100" dist="139700" dir="2700000" algn="tl" rotWithShape="0">
              <a:srgbClr val="333333">
                <a:alpha val="65000"/>
              </a:srgbClr>
            </a:outerShdw>
          </a:effectLst>
        </p:spPr>
      </p:pic>
      <p:sp>
        <p:nvSpPr>
          <p:cNvPr id="4" name="Rectangle 3">
            <a:extLst>
              <a:ext uri="{FF2B5EF4-FFF2-40B4-BE49-F238E27FC236}">
                <a16:creationId xmlns:a16="http://schemas.microsoft.com/office/drawing/2014/main" id="{3162A7D5-3734-4C2B-BFD1-1F637532BBE5}"/>
              </a:ext>
            </a:extLst>
          </p:cNvPr>
          <p:cNvSpPr/>
          <p:nvPr/>
        </p:nvSpPr>
        <p:spPr>
          <a:xfrm>
            <a:off x="5889034" y="577655"/>
            <a:ext cx="1046338" cy="247650"/>
          </a:xfrm>
          <a:prstGeom prst="rect">
            <a:avLst/>
          </a:prstGeom>
          <a:noFill/>
          <a:ln>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84014DF6-FEB9-4EE7-B9BB-E50B24049EBC}"/>
              </a:ext>
            </a:extLst>
          </p:cNvPr>
          <p:cNvGrpSpPr/>
          <p:nvPr/>
        </p:nvGrpSpPr>
        <p:grpSpPr>
          <a:xfrm>
            <a:off x="7615692" y="1329396"/>
            <a:ext cx="1204614" cy="2365134"/>
            <a:chOff x="7615692" y="1329396"/>
            <a:chExt cx="1204614" cy="2365134"/>
          </a:xfrm>
        </p:grpSpPr>
        <p:pic>
          <p:nvPicPr>
            <p:cNvPr id="5" name="Picture 4">
              <a:extLst>
                <a:ext uri="{FF2B5EF4-FFF2-40B4-BE49-F238E27FC236}">
                  <a16:creationId xmlns:a16="http://schemas.microsoft.com/office/drawing/2014/main" id="{E41A7902-2795-48CD-B44B-44B4616C5C22}"/>
                </a:ext>
              </a:extLst>
            </p:cNvPr>
            <p:cNvPicPr>
              <a:picLocks noChangeAspect="1"/>
            </p:cNvPicPr>
            <p:nvPr/>
          </p:nvPicPr>
          <p:blipFill>
            <a:blip r:embed="rId4"/>
            <a:stretch>
              <a:fillRect/>
            </a:stretch>
          </p:blipFill>
          <p:spPr>
            <a:xfrm>
              <a:off x="7615692" y="1547446"/>
              <a:ext cx="1204614" cy="2147084"/>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1B62E1AE-1C16-45F9-A632-AAB96FF62E37}"/>
                </a:ext>
              </a:extLst>
            </p:cNvPr>
            <p:cNvSpPr/>
            <p:nvPr/>
          </p:nvSpPr>
          <p:spPr>
            <a:xfrm>
              <a:off x="7781002" y="1329396"/>
              <a:ext cx="976137" cy="211015"/>
            </a:xfrm>
            <a:prstGeom prst="rect">
              <a:avLst/>
            </a:prstGeom>
            <a:noFill/>
            <a:ln>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72690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93A30-2683-4EB9-AC5C-44ADBB06F80C}"/>
              </a:ext>
            </a:extLst>
          </p:cNvPr>
          <p:cNvSpPr>
            <a:spLocks noGrp="1"/>
          </p:cNvSpPr>
          <p:nvPr>
            <p:ph type="title"/>
          </p:nvPr>
        </p:nvSpPr>
        <p:spPr>
          <a:xfrm>
            <a:off x="5020733" y="148692"/>
            <a:ext cx="5393267" cy="572700"/>
          </a:xfrm>
        </p:spPr>
        <p:txBody>
          <a:bodyPr/>
          <a:lstStyle/>
          <a:p>
            <a:r>
              <a:rPr lang="en-US" dirty="0"/>
              <a:t>Advanced Search</a:t>
            </a:r>
          </a:p>
        </p:txBody>
      </p:sp>
      <p:grpSp>
        <p:nvGrpSpPr>
          <p:cNvPr id="6" name="Group 5">
            <a:extLst>
              <a:ext uri="{FF2B5EF4-FFF2-40B4-BE49-F238E27FC236}">
                <a16:creationId xmlns:a16="http://schemas.microsoft.com/office/drawing/2014/main" id="{9D4E8ACA-D0A9-4B7C-82E0-74DB4629364F}"/>
              </a:ext>
            </a:extLst>
          </p:cNvPr>
          <p:cNvGrpSpPr/>
          <p:nvPr/>
        </p:nvGrpSpPr>
        <p:grpSpPr>
          <a:xfrm>
            <a:off x="92556" y="721392"/>
            <a:ext cx="8061424" cy="3868004"/>
            <a:chOff x="92556" y="721392"/>
            <a:chExt cx="8061424" cy="3868004"/>
          </a:xfrm>
        </p:grpSpPr>
        <p:pic>
          <p:nvPicPr>
            <p:cNvPr id="4" name="Picture 3">
              <a:extLst>
                <a:ext uri="{FF2B5EF4-FFF2-40B4-BE49-F238E27FC236}">
                  <a16:creationId xmlns:a16="http://schemas.microsoft.com/office/drawing/2014/main" id="{6E8FF079-15D2-4B75-B33F-0F61B1B71FEB}"/>
                </a:ext>
              </a:extLst>
            </p:cNvPr>
            <p:cNvPicPr>
              <a:picLocks noChangeAspect="1"/>
            </p:cNvPicPr>
            <p:nvPr/>
          </p:nvPicPr>
          <p:blipFill>
            <a:blip r:embed="rId3"/>
            <a:stretch>
              <a:fillRect/>
            </a:stretch>
          </p:blipFill>
          <p:spPr>
            <a:xfrm>
              <a:off x="92556" y="721392"/>
              <a:ext cx="8061424" cy="3868004"/>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B34A00A7-D8E7-4C4F-A1AF-A080AB6FC002}"/>
                </a:ext>
              </a:extLst>
            </p:cNvPr>
            <p:cNvSpPr/>
            <p:nvPr/>
          </p:nvSpPr>
          <p:spPr>
            <a:xfrm>
              <a:off x="5952066" y="1246326"/>
              <a:ext cx="550333" cy="295416"/>
            </a:xfrm>
            <a:prstGeom prst="rect">
              <a:avLst/>
            </a:prstGeom>
            <a:noFill/>
            <a:ln>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E25A7E00-2608-45E4-8788-49D49115E26B}"/>
              </a:ext>
            </a:extLst>
          </p:cNvPr>
          <p:cNvGrpSpPr/>
          <p:nvPr/>
        </p:nvGrpSpPr>
        <p:grpSpPr>
          <a:xfrm>
            <a:off x="1843032" y="721392"/>
            <a:ext cx="7056012" cy="4327834"/>
            <a:chOff x="1995432" y="689408"/>
            <a:chExt cx="7056012" cy="4327834"/>
          </a:xfrm>
        </p:grpSpPr>
        <p:pic>
          <p:nvPicPr>
            <p:cNvPr id="7" name="Picture 6">
              <a:extLst>
                <a:ext uri="{FF2B5EF4-FFF2-40B4-BE49-F238E27FC236}">
                  <a16:creationId xmlns:a16="http://schemas.microsoft.com/office/drawing/2014/main" id="{D49CDCFD-9CEF-4ED7-A424-977BD69096E6}"/>
                </a:ext>
              </a:extLst>
            </p:cNvPr>
            <p:cNvPicPr>
              <a:picLocks noChangeAspect="1"/>
            </p:cNvPicPr>
            <p:nvPr/>
          </p:nvPicPr>
          <p:blipFill>
            <a:blip r:embed="rId4"/>
            <a:stretch>
              <a:fillRect/>
            </a:stretch>
          </p:blipFill>
          <p:spPr>
            <a:xfrm>
              <a:off x="1995432" y="689408"/>
              <a:ext cx="7056012" cy="4327834"/>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989B08F1-2FD9-451F-865E-7CFC6285FC19}"/>
                </a:ext>
              </a:extLst>
            </p:cNvPr>
            <p:cNvSpPr txBox="1"/>
            <p:nvPr/>
          </p:nvSpPr>
          <p:spPr>
            <a:xfrm>
              <a:off x="4618564" y="3833539"/>
              <a:ext cx="3767669" cy="584775"/>
            </a:xfrm>
            <a:prstGeom prst="rect">
              <a:avLst/>
            </a:prstGeom>
            <a:solidFill>
              <a:srgbClr val="FFC000"/>
            </a:solidFill>
            <a:ln>
              <a:solidFill>
                <a:schemeClr val="tx1"/>
              </a:solidFill>
            </a:ln>
          </p:spPr>
          <p:txBody>
            <a:bodyPr wrap="square" rtlCol="0">
              <a:spAutoFit/>
            </a:bodyPr>
            <a:lstStyle/>
            <a:p>
              <a:r>
                <a:rPr lang="en-US" sz="1600" dirty="0">
                  <a:solidFill>
                    <a:schemeClr val="tx1"/>
                  </a:solidFill>
                  <a:latin typeface="Nunito" panose="02020500000000000000" charset="0"/>
                </a:rPr>
                <a:t>What does </a:t>
              </a:r>
              <a:r>
                <a:rPr lang="en-US" sz="1600" dirty="0">
                  <a:solidFill>
                    <a:srgbClr val="FF0000"/>
                  </a:solidFill>
                  <a:latin typeface="Nunito" panose="02020500000000000000" charset="0"/>
                </a:rPr>
                <a:t>social media </a:t>
              </a:r>
              <a:r>
                <a:rPr lang="en-US" sz="1600" dirty="0">
                  <a:solidFill>
                    <a:schemeClr val="tx1"/>
                  </a:solidFill>
                  <a:latin typeface="Nunito" panose="02020500000000000000" charset="0"/>
                </a:rPr>
                <a:t>do to the </a:t>
              </a:r>
              <a:r>
                <a:rPr lang="en-US" sz="1600" dirty="0">
                  <a:solidFill>
                    <a:srgbClr val="FF0000"/>
                  </a:solidFill>
                  <a:latin typeface="Nunito" panose="02020500000000000000" charset="0"/>
                </a:rPr>
                <a:t>younger generation</a:t>
              </a:r>
              <a:r>
                <a:rPr lang="en-US" sz="1600" dirty="0">
                  <a:solidFill>
                    <a:schemeClr val="tx1"/>
                  </a:solidFill>
                  <a:latin typeface="Nunito" panose="02020500000000000000" charset="0"/>
                </a:rPr>
                <a:t>’s </a:t>
              </a:r>
              <a:r>
                <a:rPr lang="en-US" sz="1600" dirty="0">
                  <a:solidFill>
                    <a:srgbClr val="FF0000"/>
                  </a:solidFill>
                  <a:latin typeface="Nunito" panose="02020500000000000000" charset="0"/>
                </a:rPr>
                <a:t>mental health</a:t>
              </a:r>
              <a:r>
                <a:rPr lang="en-US" sz="1600" dirty="0">
                  <a:solidFill>
                    <a:schemeClr val="tx1"/>
                  </a:solidFill>
                  <a:latin typeface="Nunito" panose="02020500000000000000" charset="0"/>
                </a:rPr>
                <a:t>?</a:t>
              </a:r>
            </a:p>
          </p:txBody>
        </p:sp>
        <p:cxnSp>
          <p:nvCxnSpPr>
            <p:cNvPr id="10" name="Straight Connector 9">
              <a:extLst>
                <a:ext uri="{FF2B5EF4-FFF2-40B4-BE49-F238E27FC236}">
                  <a16:creationId xmlns:a16="http://schemas.microsoft.com/office/drawing/2014/main" id="{F0731A1A-D5B8-4648-91C1-304339DC4049}"/>
                </a:ext>
              </a:extLst>
            </p:cNvPr>
            <p:cNvCxnSpPr/>
            <p:nvPr/>
          </p:nvCxnSpPr>
          <p:spPr>
            <a:xfrm>
              <a:off x="2286000" y="3318933"/>
              <a:ext cx="1329267"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EE645E7-ECFF-47B6-9183-3368C4ED9893}"/>
                </a:ext>
              </a:extLst>
            </p:cNvPr>
            <p:cNvCxnSpPr>
              <a:cxnSpLocks/>
            </p:cNvCxnSpPr>
            <p:nvPr/>
          </p:nvCxnSpPr>
          <p:spPr>
            <a:xfrm>
              <a:off x="3907366" y="3318933"/>
              <a:ext cx="2044700" cy="0"/>
            </a:xfrm>
            <a:prstGeom prst="line">
              <a:avLst/>
            </a:prstGeom>
            <a:ln w="127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80EE004-D042-4339-AF99-584740DB1E4D}"/>
                </a:ext>
              </a:extLst>
            </p:cNvPr>
            <p:cNvCxnSpPr>
              <a:cxnSpLocks/>
            </p:cNvCxnSpPr>
            <p:nvPr/>
          </p:nvCxnSpPr>
          <p:spPr>
            <a:xfrm>
              <a:off x="2421466" y="3420532"/>
              <a:ext cx="148590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30514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0A768-BB0E-4DED-B25C-C7CFB7D0F802}"/>
              </a:ext>
            </a:extLst>
          </p:cNvPr>
          <p:cNvSpPr>
            <a:spLocks noGrp="1"/>
          </p:cNvSpPr>
          <p:nvPr>
            <p:ph type="title"/>
          </p:nvPr>
        </p:nvSpPr>
        <p:spPr>
          <a:xfrm>
            <a:off x="55178" y="1999050"/>
            <a:ext cx="2406909" cy="572700"/>
          </a:xfrm>
        </p:spPr>
        <p:txBody>
          <a:bodyPr/>
          <a:lstStyle/>
          <a:p>
            <a:r>
              <a:rPr lang="en-US" dirty="0"/>
              <a:t>Dashboards</a:t>
            </a:r>
          </a:p>
        </p:txBody>
      </p:sp>
      <p:grpSp>
        <p:nvGrpSpPr>
          <p:cNvPr id="11" name="Group 10">
            <a:extLst>
              <a:ext uri="{FF2B5EF4-FFF2-40B4-BE49-F238E27FC236}">
                <a16:creationId xmlns:a16="http://schemas.microsoft.com/office/drawing/2014/main" id="{35A4558D-19AC-4029-A8FB-0DAF298C7FA7}"/>
              </a:ext>
            </a:extLst>
          </p:cNvPr>
          <p:cNvGrpSpPr/>
          <p:nvPr/>
        </p:nvGrpSpPr>
        <p:grpSpPr>
          <a:xfrm>
            <a:off x="2462087" y="872710"/>
            <a:ext cx="6295156" cy="3962834"/>
            <a:chOff x="2462087" y="872710"/>
            <a:chExt cx="6295156" cy="3962834"/>
          </a:xfrm>
        </p:grpSpPr>
        <p:pic>
          <p:nvPicPr>
            <p:cNvPr id="3" name="Picture 2">
              <a:extLst>
                <a:ext uri="{FF2B5EF4-FFF2-40B4-BE49-F238E27FC236}">
                  <a16:creationId xmlns:a16="http://schemas.microsoft.com/office/drawing/2014/main" id="{F6A074C7-7163-40AD-B67C-87615D252FAB}"/>
                </a:ext>
              </a:extLst>
            </p:cNvPr>
            <p:cNvPicPr>
              <a:picLocks noChangeAspect="1"/>
            </p:cNvPicPr>
            <p:nvPr/>
          </p:nvPicPr>
          <p:blipFill>
            <a:blip r:embed="rId3"/>
            <a:stretch>
              <a:fillRect/>
            </a:stretch>
          </p:blipFill>
          <p:spPr>
            <a:xfrm>
              <a:off x="2462087" y="872710"/>
              <a:ext cx="6295156" cy="3962834"/>
            </a:xfrm>
            <a:prstGeom prst="rect">
              <a:avLst/>
            </a:prstGeom>
            <a:ln>
              <a:noFill/>
            </a:ln>
            <a:effectLst>
              <a:outerShdw blurRad="292100" dist="139700" dir="2700000" algn="tl" rotWithShape="0">
                <a:srgbClr val="333333">
                  <a:alpha val="65000"/>
                </a:srgbClr>
              </a:outerShdw>
            </a:effectLst>
          </p:spPr>
        </p:pic>
        <p:sp>
          <p:nvSpPr>
            <p:cNvPr id="4" name="Rectangle 3">
              <a:extLst>
                <a:ext uri="{FF2B5EF4-FFF2-40B4-BE49-F238E27FC236}">
                  <a16:creationId xmlns:a16="http://schemas.microsoft.com/office/drawing/2014/main" id="{3162A7D5-3734-4C2B-BFD1-1F637532BBE5}"/>
                </a:ext>
              </a:extLst>
            </p:cNvPr>
            <p:cNvSpPr/>
            <p:nvPr/>
          </p:nvSpPr>
          <p:spPr>
            <a:xfrm>
              <a:off x="7583214" y="1200392"/>
              <a:ext cx="197070" cy="250036"/>
            </a:xfrm>
            <a:prstGeom prst="rect">
              <a:avLst/>
            </a:prstGeom>
            <a:noFill/>
            <a:ln>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a:extLst>
              <a:ext uri="{FF2B5EF4-FFF2-40B4-BE49-F238E27FC236}">
                <a16:creationId xmlns:a16="http://schemas.microsoft.com/office/drawing/2014/main" id="{CCCB42FD-F5F6-4A98-8956-9C2DDF648954}"/>
              </a:ext>
            </a:extLst>
          </p:cNvPr>
          <p:cNvPicPr>
            <a:picLocks noChangeAspect="1"/>
          </p:cNvPicPr>
          <p:nvPr/>
        </p:nvPicPr>
        <p:blipFill>
          <a:blip r:embed="rId4"/>
          <a:stretch>
            <a:fillRect/>
          </a:stretch>
        </p:blipFill>
        <p:spPr>
          <a:xfrm>
            <a:off x="3155101" y="872710"/>
            <a:ext cx="4301278" cy="4084406"/>
          </a:xfrm>
          <a:prstGeom prst="rect">
            <a:avLst/>
          </a:prstGeom>
        </p:spPr>
      </p:pic>
      <p:pic>
        <p:nvPicPr>
          <p:cNvPr id="9" name="Picture 8">
            <a:extLst>
              <a:ext uri="{FF2B5EF4-FFF2-40B4-BE49-F238E27FC236}">
                <a16:creationId xmlns:a16="http://schemas.microsoft.com/office/drawing/2014/main" id="{145515BF-EC08-4DAC-82A5-1387AC209939}"/>
              </a:ext>
            </a:extLst>
          </p:cNvPr>
          <p:cNvPicPr>
            <a:picLocks noChangeAspect="1"/>
          </p:cNvPicPr>
          <p:nvPr/>
        </p:nvPicPr>
        <p:blipFill>
          <a:blip r:embed="rId5"/>
          <a:stretch>
            <a:fillRect/>
          </a:stretch>
        </p:blipFill>
        <p:spPr>
          <a:xfrm>
            <a:off x="4135891" y="872710"/>
            <a:ext cx="4621352" cy="2786504"/>
          </a:xfrm>
          <a:prstGeom prst="rect">
            <a:avLst/>
          </a:prstGeom>
        </p:spPr>
      </p:pic>
      <p:sp>
        <p:nvSpPr>
          <p:cNvPr id="10" name="TextBox 9">
            <a:extLst>
              <a:ext uri="{FF2B5EF4-FFF2-40B4-BE49-F238E27FC236}">
                <a16:creationId xmlns:a16="http://schemas.microsoft.com/office/drawing/2014/main" id="{92CCCC42-DFB7-4F6A-98D9-721CA28A2BBD}"/>
              </a:ext>
            </a:extLst>
          </p:cNvPr>
          <p:cNvSpPr txBox="1"/>
          <p:nvPr/>
        </p:nvSpPr>
        <p:spPr>
          <a:xfrm>
            <a:off x="8181592" y="308484"/>
            <a:ext cx="662361" cy="307777"/>
          </a:xfrm>
          <a:prstGeom prst="rect">
            <a:avLst/>
          </a:prstGeom>
          <a:solidFill>
            <a:srgbClr val="FFC000"/>
          </a:solidFill>
          <a:ln>
            <a:solidFill>
              <a:schemeClr val="tx1"/>
            </a:solidFill>
          </a:ln>
        </p:spPr>
        <p:txBody>
          <a:bodyPr wrap="none" rtlCol="0">
            <a:spAutoFit/>
          </a:bodyPr>
          <a:lstStyle/>
          <a:p>
            <a:r>
              <a:rPr lang="en-US" dirty="0">
                <a:hlinkClick r:id="rId6"/>
              </a:rPr>
              <a:t>Demo</a:t>
            </a:r>
            <a:endParaRPr lang="en-US" dirty="0"/>
          </a:p>
        </p:txBody>
      </p:sp>
      <p:sp>
        <p:nvSpPr>
          <p:cNvPr id="12" name="TextBox 11">
            <a:extLst>
              <a:ext uri="{FF2B5EF4-FFF2-40B4-BE49-F238E27FC236}">
                <a16:creationId xmlns:a16="http://schemas.microsoft.com/office/drawing/2014/main" id="{72B41441-47BB-4F37-A41B-7B6960321FE2}"/>
              </a:ext>
            </a:extLst>
          </p:cNvPr>
          <p:cNvSpPr txBox="1"/>
          <p:nvPr/>
        </p:nvSpPr>
        <p:spPr>
          <a:xfrm>
            <a:off x="2615187" y="307956"/>
            <a:ext cx="4955203" cy="307777"/>
          </a:xfrm>
          <a:prstGeom prst="rect">
            <a:avLst/>
          </a:prstGeom>
          <a:noFill/>
          <a:ln>
            <a:solidFill>
              <a:schemeClr val="tx1"/>
            </a:solidFill>
          </a:ln>
        </p:spPr>
        <p:txBody>
          <a:bodyPr wrap="none" rtlCol="0">
            <a:spAutoFit/>
          </a:bodyPr>
          <a:lstStyle/>
          <a:p>
            <a:r>
              <a:rPr lang="en-US" dirty="0">
                <a:latin typeface="Raleway" panose="02020500000000000000" charset="0"/>
              </a:rPr>
              <a:t>Option 1: Directly create a new dashboard from a search</a:t>
            </a:r>
          </a:p>
        </p:txBody>
      </p:sp>
      <p:sp>
        <p:nvSpPr>
          <p:cNvPr id="13" name="TextBox 12">
            <a:extLst>
              <a:ext uri="{FF2B5EF4-FFF2-40B4-BE49-F238E27FC236}">
                <a16:creationId xmlns:a16="http://schemas.microsoft.com/office/drawing/2014/main" id="{522A4F73-D87E-45A1-9B6D-3CF399A13D19}"/>
              </a:ext>
            </a:extLst>
          </p:cNvPr>
          <p:cNvSpPr txBox="1"/>
          <p:nvPr/>
        </p:nvSpPr>
        <p:spPr>
          <a:xfrm>
            <a:off x="304800" y="3000375"/>
            <a:ext cx="1876425" cy="307777"/>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473944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C0EC11-276F-4196-A3C1-1249709B1DCF}"/>
              </a:ext>
            </a:extLst>
          </p:cNvPr>
          <p:cNvPicPr>
            <a:picLocks noChangeAspect="1"/>
          </p:cNvPicPr>
          <p:nvPr/>
        </p:nvPicPr>
        <p:blipFill>
          <a:blip r:embed="rId2"/>
          <a:stretch>
            <a:fillRect/>
          </a:stretch>
        </p:blipFill>
        <p:spPr>
          <a:xfrm>
            <a:off x="720000" y="909009"/>
            <a:ext cx="7391400" cy="3601740"/>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E558CE13-CF0A-4719-A9A5-7940C111BD1E}"/>
              </a:ext>
            </a:extLst>
          </p:cNvPr>
          <p:cNvSpPr txBox="1"/>
          <p:nvPr/>
        </p:nvSpPr>
        <p:spPr>
          <a:xfrm>
            <a:off x="720000" y="330816"/>
            <a:ext cx="5001690" cy="307777"/>
          </a:xfrm>
          <a:prstGeom prst="rect">
            <a:avLst/>
          </a:prstGeom>
          <a:noFill/>
          <a:ln>
            <a:solidFill>
              <a:schemeClr val="tx1"/>
            </a:solidFill>
          </a:ln>
        </p:spPr>
        <p:txBody>
          <a:bodyPr wrap="none" rtlCol="0">
            <a:spAutoFit/>
          </a:bodyPr>
          <a:lstStyle/>
          <a:p>
            <a:r>
              <a:rPr lang="en-US" dirty="0">
                <a:latin typeface="Raleway" panose="02020500000000000000" charset="0"/>
              </a:rPr>
              <a:t>Option 2: Add each publication to the specific dashboard</a:t>
            </a:r>
          </a:p>
        </p:txBody>
      </p:sp>
      <p:sp>
        <p:nvSpPr>
          <p:cNvPr id="6" name="Rectangle 5">
            <a:extLst>
              <a:ext uri="{FF2B5EF4-FFF2-40B4-BE49-F238E27FC236}">
                <a16:creationId xmlns:a16="http://schemas.microsoft.com/office/drawing/2014/main" id="{3D17C830-8DAC-4CE6-A3E3-B0258337F0CF}"/>
              </a:ext>
            </a:extLst>
          </p:cNvPr>
          <p:cNvSpPr/>
          <p:nvPr/>
        </p:nvSpPr>
        <p:spPr>
          <a:xfrm>
            <a:off x="1501751" y="4178207"/>
            <a:ext cx="834307" cy="160188"/>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76A2065-93F8-497D-9664-B6ACEB0937CB}"/>
              </a:ext>
            </a:extLst>
          </p:cNvPr>
          <p:cNvPicPr>
            <a:picLocks noChangeAspect="1"/>
          </p:cNvPicPr>
          <p:nvPr/>
        </p:nvPicPr>
        <p:blipFill>
          <a:blip r:embed="rId3"/>
          <a:stretch>
            <a:fillRect/>
          </a:stretch>
        </p:blipFill>
        <p:spPr>
          <a:xfrm>
            <a:off x="2876694" y="1117833"/>
            <a:ext cx="4111458" cy="32205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53040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2F93618-547E-4462-B3E5-5EF6473D6292}"/>
              </a:ext>
            </a:extLst>
          </p:cNvPr>
          <p:cNvSpPr txBox="1"/>
          <p:nvPr/>
        </p:nvSpPr>
        <p:spPr>
          <a:xfrm>
            <a:off x="415897" y="237011"/>
            <a:ext cx="3869970" cy="307777"/>
          </a:xfrm>
          <a:prstGeom prst="rect">
            <a:avLst/>
          </a:prstGeom>
          <a:noFill/>
          <a:ln>
            <a:solidFill>
              <a:schemeClr val="tx1"/>
            </a:solidFill>
          </a:ln>
        </p:spPr>
        <p:txBody>
          <a:bodyPr wrap="none" rtlCol="0">
            <a:spAutoFit/>
          </a:bodyPr>
          <a:lstStyle/>
          <a:p>
            <a:r>
              <a:rPr lang="en-US" dirty="0">
                <a:latin typeface="Raleway" panose="02020500000000000000" charset="0"/>
              </a:rPr>
              <a:t>Option 3: Manually create a new dashboard</a:t>
            </a:r>
          </a:p>
        </p:txBody>
      </p:sp>
      <p:pic>
        <p:nvPicPr>
          <p:cNvPr id="7" name="Picture 6">
            <a:extLst>
              <a:ext uri="{FF2B5EF4-FFF2-40B4-BE49-F238E27FC236}">
                <a16:creationId xmlns:a16="http://schemas.microsoft.com/office/drawing/2014/main" id="{25FDF217-1C24-478E-98CC-BA4121C2AEAF}"/>
              </a:ext>
            </a:extLst>
          </p:cNvPr>
          <p:cNvPicPr>
            <a:picLocks noChangeAspect="1"/>
          </p:cNvPicPr>
          <p:nvPr/>
        </p:nvPicPr>
        <p:blipFill>
          <a:blip r:embed="rId2"/>
          <a:stretch>
            <a:fillRect/>
          </a:stretch>
        </p:blipFill>
        <p:spPr>
          <a:xfrm>
            <a:off x="415897" y="664999"/>
            <a:ext cx="3134750" cy="4053924"/>
          </a:xfrm>
          <a:prstGeom prst="rect">
            <a:avLst/>
          </a:prstGeom>
          <a:ln>
            <a:noFill/>
          </a:ln>
          <a:effectLst>
            <a:outerShdw blurRad="292100" dist="139700" dir="2700000" algn="tl" rotWithShape="0">
              <a:srgbClr val="333333">
                <a:alpha val="65000"/>
              </a:srgbClr>
            </a:outerShdw>
          </a:effectLst>
        </p:spPr>
      </p:pic>
      <p:sp>
        <p:nvSpPr>
          <p:cNvPr id="8" name="Rectangle 7">
            <a:extLst>
              <a:ext uri="{FF2B5EF4-FFF2-40B4-BE49-F238E27FC236}">
                <a16:creationId xmlns:a16="http://schemas.microsoft.com/office/drawing/2014/main" id="{750EA58A-AD94-47AE-9408-9BD70ED88030}"/>
              </a:ext>
            </a:extLst>
          </p:cNvPr>
          <p:cNvSpPr/>
          <p:nvPr/>
        </p:nvSpPr>
        <p:spPr>
          <a:xfrm>
            <a:off x="1166648" y="2041634"/>
            <a:ext cx="1789386"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F10B76B2-40CF-46AA-989E-8D42F129AE4B}"/>
              </a:ext>
            </a:extLst>
          </p:cNvPr>
          <p:cNvGrpSpPr/>
          <p:nvPr/>
        </p:nvGrpSpPr>
        <p:grpSpPr>
          <a:xfrm>
            <a:off x="1012934" y="664999"/>
            <a:ext cx="6038192" cy="2402954"/>
            <a:chOff x="2061341" y="664999"/>
            <a:chExt cx="6038192" cy="2402954"/>
          </a:xfrm>
        </p:grpSpPr>
        <p:pic>
          <p:nvPicPr>
            <p:cNvPr id="5" name="Picture 4">
              <a:extLst>
                <a:ext uri="{FF2B5EF4-FFF2-40B4-BE49-F238E27FC236}">
                  <a16:creationId xmlns:a16="http://schemas.microsoft.com/office/drawing/2014/main" id="{BB7AB09D-AD78-42B8-B3A2-C00D20FF12CE}"/>
                </a:ext>
              </a:extLst>
            </p:cNvPr>
            <p:cNvPicPr>
              <a:picLocks noChangeAspect="1"/>
            </p:cNvPicPr>
            <p:nvPr/>
          </p:nvPicPr>
          <p:blipFill>
            <a:blip r:embed="rId3"/>
            <a:stretch>
              <a:fillRect/>
            </a:stretch>
          </p:blipFill>
          <p:spPr>
            <a:xfrm>
              <a:off x="2061341" y="664999"/>
              <a:ext cx="6038192" cy="2402954"/>
            </a:xfrm>
            <a:prstGeom prst="rect">
              <a:avLst/>
            </a:prstGeom>
            <a:ln>
              <a:no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FD9C5852-912E-483D-A5CA-9849C3E2CB2D}"/>
                </a:ext>
              </a:extLst>
            </p:cNvPr>
            <p:cNvSpPr/>
            <p:nvPr/>
          </p:nvSpPr>
          <p:spPr>
            <a:xfrm>
              <a:off x="6589986" y="727842"/>
              <a:ext cx="1166648" cy="25750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D8630AB9-D423-434D-90D2-A660D424E674}"/>
              </a:ext>
            </a:extLst>
          </p:cNvPr>
          <p:cNvGrpSpPr/>
          <p:nvPr/>
        </p:nvGrpSpPr>
        <p:grpSpPr>
          <a:xfrm>
            <a:off x="4439581" y="213867"/>
            <a:ext cx="4465450" cy="4505056"/>
            <a:chOff x="4439581" y="213867"/>
            <a:chExt cx="4465450" cy="4505056"/>
          </a:xfrm>
        </p:grpSpPr>
        <p:pic>
          <p:nvPicPr>
            <p:cNvPr id="6" name="Picture 5">
              <a:extLst>
                <a:ext uri="{FF2B5EF4-FFF2-40B4-BE49-F238E27FC236}">
                  <a16:creationId xmlns:a16="http://schemas.microsoft.com/office/drawing/2014/main" id="{D068D0BE-A43A-43EE-B867-44AA0D496579}"/>
                </a:ext>
              </a:extLst>
            </p:cNvPr>
            <p:cNvPicPr>
              <a:picLocks noChangeAspect="1"/>
            </p:cNvPicPr>
            <p:nvPr/>
          </p:nvPicPr>
          <p:blipFill>
            <a:blip r:embed="rId4"/>
            <a:stretch>
              <a:fillRect/>
            </a:stretch>
          </p:blipFill>
          <p:spPr>
            <a:xfrm>
              <a:off x="4439581" y="213867"/>
              <a:ext cx="4465450" cy="4505056"/>
            </a:xfrm>
            <a:prstGeom prst="rect">
              <a:avLst/>
            </a:prstGeom>
            <a:ln>
              <a:noFill/>
            </a:ln>
            <a:effectLst>
              <a:outerShdw blurRad="292100" dist="139700" dir="2700000" algn="tl" rotWithShape="0">
                <a:srgbClr val="333333">
                  <a:alpha val="65000"/>
                </a:srgbClr>
              </a:outerShdw>
            </a:effectLst>
          </p:spPr>
        </p:pic>
        <p:sp>
          <p:nvSpPr>
            <p:cNvPr id="11" name="Rectangle 10">
              <a:extLst>
                <a:ext uri="{FF2B5EF4-FFF2-40B4-BE49-F238E27FC236}">
                  <a16:creationId xmlns:a16="http://schemas.microsoft.com/office/drawing/2014/main" id="{3893A3F2-A045-47E0-9CDF-4365CE3F989B}"/>
                </a:ext>
              </a:extLst>
            </p:cNvPr>
            <p:cNvSpPr/>
            <p:nvPr/>
          </p:nvSpPr>
          <p:spPr>
            <a:xfrm>
              <a:off x="5604641" y="1245476"/>
              <a:ext cx="2104697" cy="31531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9E0FA29-E8BC-4C7E-8A4E-35DD00FD7F52}"/>
                </a:ext>
              </a:extLst>
            </p:cNvPr>
            <p:cNvSpPr/>
            <p:nvPr/>
          </p:nvSpPr>
          <p:spPr>
            <a:xfrm>
              <a:off x="5410199" y="2727434"/>
              <a:ext cx="2433146" cy="855281"/>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8FF2A093-AA26-400F-A855-717D73CA0B83}"/>
              </a:ext>
            </a:extLst>
          </p:cNvPr>
          <p:cNvSpPr/>
          <p:nvPr/>
        </p:nvSpPr>
        <p:spPr>
          <a:xfrm>
            <a:off x="600406" y="2727434"/>
            <a:ext cx="4251704" cy="197819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0000"/>
                </a:solidFill>
                <a:latin typeface="Raleway" panose="02020500000000000000" charset="0"/>
                <a:ea typeface="Arial"/>
                <a:cs typeface="Arial"/>
              </a:rPr>
              <a:t>Four ways you can make a custom dashboard:</a:t>
            </a:r>
          </a:p>
          <a:p>
            <a:endParaRPr lang="en-US" dirty="0">
              <a:solidFill>
                <a:srgbClr val="000000"/>
              </a:solidFill>
              <a:latin typeface="Raleway" panose="02020500000000000000" charset="0"/>
              <a:ea typeface="Arial"/>
              <a:cs typeface="Arial"/>
            </a:endParaRPr>
          </a:p>
          <a:p>
            <a:pPr marL="285750" indent="-285750">
              <a:buFont typeface="Arial" panose="020B0604020202020204" pitchFamily="34" charset="0"/>
              <a:buChar char="•"/>
            </a:pPr>
            <a:r>
              <a:rPr lang="en-US" dirty="0">
                <a:solidFill>
                  <a:srgbClr val="000000"/>
                </a:solidFill>
                <a:latin typeface="Raleway" panose="02020500000000000000" charset="0"/>
                <a:ea typeface="Arial"/>
                <a:cs typeface="Arial"/>
              </a:rPr>
              <a:t>Importing your Zotero library</a:t>
            </a:r>
          </a:p>
          <a:p>
            <a:pPr marL="285750" indent="-285750">
              <a:buFont typeface="Arial" panose="020B0604020202020204" pitchFamily="34" charset="0"/>
              <a:buChar char="•"/>
            </a:pPr>
            <a:r>
              <a:rPr lang="en-US" dirty="0">
                <a:solidFill>
                  <a:srgbClr val="000000"/>
                </a:solidFill>
                <a:latin typeface="Raleway" panose="02020500000000000000" charset="0"/>
                <a:ea typeface="Arial"/>
                <a:cs typeface="Arial"/>
              </a:rPr>
              <a:t>Importing your Mendeley library</a:t>
            </a:r>
          </a:p>
          <a:p>
            <a:pPr marL="285750" indent="-285750">
              <a:buFont typeface="Arial" panose="020B0604020202020204" pitchFamily="34" charset="0"/>
              <a:buChar char="•"/>
            </a:pPr>
            <a:r>
              <a:rPr lang="en-US" dirty="0">
                <a:solidFill>
                  <a:srgbClr val="000000"/>
                </a:solidFill>
                <a:latin typeface="Raleway" panose="02020500000000000000" charset="0"/>
                <a:ea typeface="Arial"/>
                <a:cs typeface="Arial"/>
              </a:rPr>
              <a:t>Manually entering a comma separated list of valid DOIs</a:t>
            </a:r>
          </a:p>
          <a:p>
            <a:pPr marL="285750" indent="-285750">
              <a:buFont typeface="Arial" panose="020B0604020202020204" pitchFamily="34" charset="0"/>
              <a:buChar char="•"/>
            </a:pPr>
            <a:r>
              <a:rPr lang="en-US" dirty="0">
                <a:solidFill>
                  <a:srgbClr val="000000"/>
                </a:solidFill>
                <a:latin typeface="Raleway" panose="02020500000000000000" charset="0"/>
                <a:ea typeface="Arial"/>
                <a:cs typeface="Arial"/>
              </a:rPr>
              <a:t>Uploading a CSV file containing a comma separated list of valid DOIs</a:t>
            </a:r>
          </a:p>
        </p:txBody>
      </p:sp>
    </p:spTree>
    <p:extLst>
      <p:ext uri="{BB962C8B-B14F-4D97-AF65-F5344CB8AC3E}">
        <p14:creationId xmlns:p14="http://schemas.microsoft.com/office/powerpoint/2010/main" val="2814767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53"/>
          <p:cNvSpPr txBox="1">
            <a:spLocks noGrp="1"/>
          </p:cNvSpPr>
          <p:nvPr>
            <p:ph type="title"/>
          </p:nvPr>
        </p:nvSpPr>
        <p:spPr>
          <a:xfrm>
            <a:off x="1137699" y="1894858"/>
            <a:ext cx="7844376" cy="2031900"/>
          </a:xfrm>
          <a:prstGeom prst="rect">
            <a:avLst/>
          </a:prstGeom>
        </p:spPr>
        <p:txBody>
          <a:bodyPr spcFirstLastPara="1" wrap="square" lIns="91425" tIns="91425" rIns="91425" bIns="91425" anchor="ctr" anchorCtr="0">
            <a:noAutofit/>
          </a:bodyPr>
          <a:lstStyle/>
          <a:p>
            <a:pPr marL="158750" lvl="0" algn="l">
              <a:buSzPts val="1100"/>
              <a:defRPr/>
            </a:pPr>
            <a:r>
              <a:rPr lang="en-US" sz="1800" b="0" dirty="0">
                <a:latin typeface="Verdana" panose="020B0604030504040204" pitchFamily="34" charset="0"/>
              </a:rPr>
              <a:t>The </a:t>
            </a:r>
            <a:r>
              <a:rPr lang="en-US" sz="1800" b="0" dirty="0" err="1">
                <a:solidFill>
                  <a:srgbClr val="0070C0"/>
                </a:solidFill>
                <a:latin typeface="Verdana" panose="020B0604030504040204" pitchFamily="34" charset="0"/>
              </a:rPr>
              <a:t>Scite</a:t>
            </a:r>
            <a:r>
              <a:rPr lang="en-US" sz="1800" b="0" dirty="0">
                <a:latin typeface="Verdana" panose="020B0604030504040204" pitchFamily="34" charset="0"/>
              </a:rPr>
              <a:t> plugin is a tool that can be added to web browsers to help users quickly determine if a particular article has been supported by other research or if there is conflicting evidence available.</a:t>
            </a:r>
            <a:endParaRPr lang="en-US" sz="1800" b="0" dirty="0">
              <a:latin typeface="Alegreya Sans"/>
            </a:endParaRPr>
          </a:p>
        </p:txBody>
      </p:sp>
      <p:sp>
        <p:nvSpPr>
          <p:cNvPr id="3" name="Rectangle 2">
            <a:extLst>
              <a:ext uri="{FF2B5EF4-FFF2-40B4-BE49-F238E27FC236}">
                <a16:creationId xmlns:a16="http://schemas.microsoft.com/office/drawing/2014/main" id="{CCD9DBE1-85DE-45B4-ABC2-DBD11117DEAE}"/>
              </a:ext>
            </a:extLst>
          </p:cNvPr>
          <p:cNvSpPr/>
          <p:nvPr/>
        </p:nvSpPr>
        <p:spPr>
          <a:xfrm>
            <a:off x="2950292" y="1107170"/>
            <a:ext cx="8476635" cy="584775"/>
          </a:xfrm>
          <a:prstGeom prst="rect">
            <a:avLst/>
          </a:prstGeom>
        </p:spPr>
        <p:txBody>
          <a:bodyPr wrap="square">
            <a:spAutoFit/>
          </a:bodyPr>
          <a:lstStyle/>
          <a:p>
            <a:r>
              <a:rPr lang="en-US" sz="3200" b="1" dirty="0">
                <a:solidFill>
                  <a:schemeClr val="dk1"/>
                </a:solidFill>
                <a:latin typeface="Raleway"/>
                <a:sym typeface="Raleway"/>
              </a:rPr>
              <a:t>Browser Plugin</a:t>
            </a:r>
          </a:p>
        </p:txBody>
      </p:sp>
      <p:pic>
        <p:nvPicPr>
          <p:cNvPr id="1026" name="Picture 2" descr="“Scite”的产品徽标图片">
            <a:extLst>
              <a:ext uri="{FF2B5EF4-FFF2-40B4-BE49-F238E27FC236}">
                <a16:creationId xmlns:a16="http://schemas.microsoft.com/office/drawing/2014/main" id="{B5236E0B-1C1A-45C4-8F3B-19466ADA35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9660" y="3603030"/>
            <a:ext cx="1053282" cy="1053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0519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43"/>
          <p:cNvSpPr txBox="1">
            <a:spLocks noGrp="1"/>
          </p:cNvSpPr>
          <p:nvPr>
            <p:ph type="title"/>
          </p:nvPr>
        </p:nvSpPr>
        <p:spPr>
          <a:xfrm>
            <a:off x="3690640" y="427676"/>
            <a:ext cx="77040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dirty="0"/>
              <a:t>Outline</a:t>
            </a:r>
            <a:endParaRPr dirty="0"/>
          </a:p>
        </p:txBody>
      </p:sp>
      <p:sp>
        <p:nvSpPr>
          <p:cNvPr id="319" name="Google Shape;319;p43"/>
          <p:cNvSpPr txBox="1">
            <a:spLocks noGrp="1"/>
          </p:cNvSpPr>
          <p:nvPr>
            <p:ph type="title" idx="2"/>
          </p:nvPr>
        </p:nvSpPr>
        <p:spPr>
          <a:xfrm>
            <a:off x="932170" y="984741"/>
            <a:ext cx="734700" cy="646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01</a:t>
            </a:r>
            <a:endParaRPr dirty="0"/>
          </a:p>
        </p:txBody>
      </p:sp>
      <p:sp>
        <p:nvSpPr>
          <p:cNvPr id="320" name="Google Shape;320;p43"/>
          <p:cNvSpPr txBox="1">
            <a:spLocks noGrp="1"/>
          </p:cNvSpPr>
          <p:nvPr>
            <p:ph type="title" idx="3"/>
          </p:nvPr>
        </p:nvSpPr>
        <p:spPr>
          <a:xfrm>
            <a:off x="926031" y="2296739"/>
            <a:ext cx="734700" cy="646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03</a:t>
            </a:r>
            <a:endParaRPr dirty="0"/>
          </a:p>
        </p:txBody>
      </p:sp>
      <p:sp>
        <p:nvSpPr>
          <p:cNvPr id="321" name="Google Shape;321;p43"/>
          <p:cNvSpPr txBox="1">
            <a:spLocks noGrp="1"/>
          </p:cNvSpPr>
          <p:nvPr>
            <p:ph type="title" idx="4"/>
          </p:nvPr>
        </p:nvSpPr>
        <p:spPr>
          <a:xfrm>
            <a:off x="932170" y="1658190"/>
            <a:ext cx="734700" cy="646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02</a:t>
            </a:r>
            <a:endParaRPr dirty="0"/>
          </a:p>
        </p:txBody>
      </p:sp>
      <p:sp>
        <p:nvSpPr>
          <p:cNvPr id="325" name="Google Shape;325;p43"/>
          <p:cNvSpPr txBox="1">
            <a:spLocks noGrp="1"/>
          </p:cNvSpPr>
          <p:nvPr>
            <p:ph type="subTitle" idx="1"/>
          </p:nvPr>
        </p:nvSpPr>
        <p:spPr>
          <a:xfrm>
            <a:off x="1716263" y="1087867"/>
            <a:ext cx="2305500" cy="49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b="0" dirty="0"/>
              <a:t>Introduction</a:t>
            </a:r>
            <a:endParaRPr b="0" dirty="0"/>
          </a:p>
        </p:txBody>
      </p:sp>
      <p:sp>
        <p:nvSpPr>
          <p:cNvPr id="15" name="Google Shape;325;p43">
            <a:extLst>
              <a:ext uri="{FF2B5EF4-FFF2-40B4-BE49-F238E27FC236}">
                <a16:creationId xmlns:a16="http://schemas.microsoft.com/office/drawing/2014/main" id="{03897395-B9F1-486A-9320-2608E140A586}"/>
              </a:ext>
            </a:extLst>
          </p:cNvPr>
          <p:cNvSpPr txBox="1">
            <a:spLocks/>
          </p:cNvSpPr>
          <p:nvPr/>
        </p:nvSpPr>
        <p:spPr>
          <a:xfrm>
            <a:off x="1535090" y="1721070"/>
            <a:ext cx="4457404" cy="4926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1"/>
              </a:buClr>
              <a:buSzPts val="2400"/>
              <a:buFont typeface="Bebas Neue"/>
              <a:buNone/>
              <a:defRPr sz="2000" b="1" i="0" u="none" strike="noStrike" cap="none">
                <a:solidFill>
                  <a:schemeClr val="dk1"/>
                </a:solidFill>
                <a:latin typeface="Raleway"/>
                <a:ea typeface="Raleway"/>
                <a:cs typeface="Raleway"/>
                <a:sym typeface="Raleway"/>
              </a:defRPr>
            </a:lvl1pPr>
            <a:lvl2pPr marL="914400" marR="0" lvl="1" indent="-3048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L="1371600" marR="0" lvl="2" indent="-3048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L="1828800" marR="0" lvl="3" indent="-3048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L="2286000" marR="0" lvl="4" indent="-3048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L="2743200" marR="0" lvl="5" indent="-3048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L="3200400" marR="0" lvl="6" indent="-3048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L="3657600" marR="0" lvl="7" indent="-3048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L="4114800" marR="0" lvl="8" indent="-3048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pPr marL="0" indent="0"/>
            <a:r>
              <a:rPr lang="en-US" b="0" dirty="0"/>
              <a:t>Search Literature with </a:t>
            </a:r>
            <a:r>
              <a:rPr lang="en-US" b="0" dirty="0" err="1">
                <a:solidFill>
                  <a:srgbClr val="0070C0"/>
                </a:solidFill>
              </a:rPr>
              <a:t>Scite</a:t>
            </a:r>
            <a:endParaRPr lang="en-US" b="0" dirty="0">
              <a:solidFill>
                <a:srgbClr val="0070C0"/>
              </a:solidFill>
            </a:endParaRPr>
          </a:p>
        </p:txBody>
      </p:sp>
      <p:sp>
        <p:nvSpPr>
          <p:cNvPr id="18" name="Google Shape;325;p43">
            <a:extLst>
              <a:ext uri="{FF2B5EF4-FFF2-40B4-BE49-F238E27FC236}">
                <a16:creationId xmlns:a16="http://schemas.microsoft.com/office/drawing/2014/main" id="{9257E72C-DA60-4E65-9FFD-B0EA5606C30F}"/>
              </a:ext>
            </a:extLst>
          </p:cNvPr>
          <p:cNvSpPr txBox="1">
            <a:spLocks/>
          </p:cNvSpPr>
          <p:nvPr/>
        </p:nvSpPr>
        <p:spPr>
          <a:xfrm>
            <a:off x="1989565" y="2444768"/>
            <a:ext cx="6762880" cy="4926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1"/>
              </a:buClr>
              <a:buSzPts val="2400"/>
              <a:buFont typeface="Bebas Neue"/>
              <a:buNone/>
              <a:defRPr sz="2000" b="1" i="0" u="none" strike="noStrike" cap="none">
                <a:solidFill>
                  <a:schemeClr val="dk1"/>
                </a:solidFill>
                <a:latin typeface="Raleway"/>
                <a:ea typeface="Raleway"/>
                <a:cs typeface="Raleway"/>
                <a:sym typeface="Raleway"/>
              </a:defRPr>
            </a:lvl1pPr>
            <a:lvl2pPr marL="914400" marR="0" lvl="1" indent="-3048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L="1371600" marR="0" lvl="2" indent="-3048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L="1828800" marR="0" lvl="3" indent="-3048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L="2286000" marR="0" lvl="4" indent="-3048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L="2743200" marR="0" lvl="5" indent="-3048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L="3200400" marR="0" lvl="6" indent="-3048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L="3657600" marR="0" lvl="7" indent="-3048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L="4114800" marR="0" lvl="8" indent="-3048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pPr marL="0" indent="0" algn="l"/>
            <a:r>
              <a:rPr lang="en-US" b="0" dirty="0"/>
              <a:t>Ask Questions in </a:t>
            </a:r>
            <a:r>
              <a:rPr lang="en-US" b="0" dirty="0" err="1">
                <a:solidFill>
                  <a:srgbClr val="0070C0"/>
                </a:solidFill>
              </a:rPr>
              <a:t>Scite</a:t>
            </a:r>
            <a:endParaRPr lang="en-US" b="0" dirty="0"/>
          </a:p>
        </p:txBody>
      </p:sp>
      <p:sp>
        <p:nvSpPr>
          <p:cNvPr id="37" name="Google Shape;320;p43">
            <a:extLst>
              <a:ext uri="{FF2B5EF4-FFF2-40B4-BE49-F238E27FC236}">
                <a16:creationId xmlns:a16="http://schemas.microsoft.com/office/drawing/2014/main" id="{D951EFB1-8378-471E-B55B-DF634380C4CB}"/>
              </a:ext>
            </a:extLst>
          </p:cNvPr>
          <p:cNvSpPr txBox="1">
            <a:spLocks/>
          </p:cNvSpPr>
          <p:nvPr/>
        </p:nvSpPr>
        <p:spPr>
          <a:xfrm>
            <a:off x="926031" y="2970188"/>
            <a:ext cx="734700" cy="6465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Raleway"/>
              <a:buNone/>
              <a:defRPr sz="30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en" dirty="0"/>
              <a:t>04</a:t>
            </a:r>
          </a:p>
        </p:txBody>
      </p:sp>
      <p:sp>
        <p:nvSpPr>
          <p:cNvPr id="21" name="Rectangle 20">
            <a:extLst>
              <a:ext uri="{FF2B5EF4-FFF2-40B4-BE49-F238E27FC236}">
                <a16:creationId xmlns:a16="http://schemas.microsoft.com/office/drawing/2014/main" id="{5B7A5808-4E8F-4803-8C98-5A1BB834C651}"/>
              </a:ext>
            </a:extLst>
          </p:cNvPr>
          <p:cNvSpPr/>
          <p:nvPr/>
        </p:nvSpPr>
        <p:spPr>
          <a:xfrm>
            <a:off x="1989565" y="4364215"/>
            <a:ext cx="5513048" cy="400110"/>
          </a:xfrm>
          <a:prstGeom prst="rect">
            <a:avLst/>
          </a:prstGeom>
        </p:spPr>
        <p:txBody>
          <a:bodyPr wrap="none">
            <a:spAutoFit/>
          </a:bodyPr>
          <a:lstStyle/>
          <a:p>
            <a:r>
              <a:rPr lang="en-US" sz="2000" dirty="0">
                <a:solidFill>
                  <a:schemeClr val="dk1"/>
                </a:solidFill>
                <a:latin typeface="Raleway"/>
                <a:sym typeface="Raleway"/>
              </a:rPr>
              <a:t>Acknowledge Use of AI-Generated Content</a:t>
            </a:r>
          </a:p>
        </p:txBody>
      </p:sp>
      <p:sp>
        <p:nvSpPr>
          <p:cNvPr id="39" name="Rectangle 38">
            <a:extLst>
              <a:ext uri="{FF2B5EF4-FFF2-40B4-BE49-F238E27FC236}">
                <a16:creationId xmlns:a16="http://schemas.microsoft.com/office/drawing/2014/main" id="{BD9FDC6B-5CE4-4A55-88FC-C33FC114C5EA}"/>
              </a:ext>
            </a:extLst>
          </p:cNvPr>
          <p:cNvSpPr/>
          <p:nvPr/>
        </p:nvSpPr>
        <p:spPr>
          <a:xfrm>
            <a:off x="1989565" y="3168466"/>
            <a:ext cx="3228769" cy="400110"/>
          </a:xfrm>
          <a:prstGeom prst="rect">
            <a:avLst/>
          </a:prstGeom>
        </p:spPr>
        <p:txBody>
          <a:bodyPr wrap="none">
            <a:spAutoFit/>
          </a:bodyPr>
          <a:lstStyle/>
          <a:p>
            <a:r>
              <a:rPr lang="en-US" sz="2000" dirty="0">
                <a:solidFill>
                  <a:schemeClr val="dk1"/>
                </a:solidFill>
                <a:latin typeface="Raleway"/>
                <a:sym typeface="Raleway"/>
              </a:rPr>
              <a:t>Reference Check in </a:t>
            </a:r>
            <a:r>
              <a:rPr lang="en-US" sz="2000" dirty="0" err="1">
                <a:solidFill>
                  <a:srgbClr val="0070C0"/>
                </a:solidFill>
                <a:latin typeface="Raleway"/>
                <a:sym typeface="Raleway"/>
              </a:rPr>
              <a:t>Scite</a:t>
            </a:r>
            <a:endParaRPr lang="en-US" sz="2000" dirty="0">
              <a:solidFill>
                <a:srgbClr val="0070C0"/>
              </a:solidFill>
              <a:latin typeface="Raleway"/>
              <a:sym typeface="Raleway"/>
            </a:endParaRPr>
          </a:p>
        </p:txBody>
      </p:sp>
      <p:sp>
        <p:nvSpPr>
          <p:cNvPr id="40" name="Google Shape;320;p43">
            <a:extLst>
              <a:ext uri="{FF2B5EF4-FFF2-40B4-BE49-F238E27FC236}">
                <a16:creationId xmlns:a16="http://schemas.microsoft.com/office/drawing/2014/main" id="{C6C22C56-C369-481D-BF27-13F60A6220FE}"/>
              </a:ext>
            </a:extLst>
          </p:cNvPr>
          <p:cNvSpPr txBox="1">
            <a:spLocks/>
          </p:cNvSpPr>
          <p:nvPr/>
        </p:nvSpPr>
        <p:spPr>
          <a:xfrm>
            <a:off x="902177" y="4224080"/>
            <a:ext cx="734700" cy="6465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Raleway"/>
              <a:buNone/>
              <a:defRPr sz="30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en" dirty="0"/>
              <a:t>0</a:t>
            </a:r>
            <a:r>
              <a:rPr lang="en-US" altLang="zh-TW" dirty="0"/>
              <a:t>6</a:t>
            </a:r>
            <a:endParaRPr lang="en" dirty="0"/>
          </a:p>
        </p:txBody>
      </p:sp>
      <p:sp>
        <p:nvSpPr>
          <p:cNvPr id="2" name="Google Shape;320;p43">
            <a:extLst>
              <a:ext uri="{FF2B5EF4-FFF2-40B4-BE49-F238E27FC236}">
                <a16:creationId xmlns:a16="http://schemas.microsoft.com/office/drawing/2014/main" id="{0E6AC6BB-B62C-DDBA-58FC-7BEB5AA45BA2}"/>
              </a:ext>
            </a:extLst>
          </p:cNvPr>
          <p:cNvSpPr txBox="1">
            <a:spLocks/>
          </p:cNvSpPr>
          <p:nvPr/>
        </p:nvSpPr>
        <p:spPr>
          <a:xfrm>
            <a:off x="919405" y="3581351"/>
            <a:ext cx="734700" cy="6465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Raleway"/>
              <a:buNone/>
              <a:defRPr sz="30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en" dirty="0"/>
              <a:t>05</a:t>
            </a:r>
          </a:p>
        </p:txBody>
      </p:sp>
      <p:sp>
        <p:nvSpPr>
          <p:cNvPr id="3" name="Rectangle 2">
            <a:extLst>
              <a:ext uri="{FF2B5EF4-FFF2-40B4-BE49-F238E27FC236}">
                <a16:creationId xmlns:a16="http://schemas.microsoft.com/office/drawing/2014/main" id="{418E9114-1C18-6D0A-0DE8-9CB3CE00DBBA}"/>
              </a:ext>
            </a:extLst>
          </p:cNvPr>
          <p:cNvSpPr/>
          <p:nvPr/>
        </p:nvSpPr>
        <p:spPr>
          <a:xfrm>
            <a:off x="1990890" y="3734333"/>
            <a:ext cx="1516762" cy="400110"/>
          </a:xfrm>
          <a:prstGeom prst="rect">
            <a:avLst/>
          </a:prstGeom>
        </p:spPr>
        <p:txBody>
          <a:bodyPr wrap="none">
            <a:spAutoFit/>
          </a:bodyPr>
          <a:lstStyle/>
          <a:p>
            <a:r>
              <a:rPr lang="en-US" sz="2000" dirty="0" err="1">
                <a:solidFill>
                  <a:srgbClr val="0070C0"/>
                </a:solidFill>
                <a:latin typeface="Raleway"/>
                <a:sym typeface="Raleway"/>
              </a:rPr>
              <a:t>Scite</a:t>
            </a:r>
            <a:r>
              <a:rPr lang="en-US" sz="2000" dirty="0">
                <a:solidFill>
                  <a:srgbClr val="0070C0"/>
                </a:solidFill>
                <a:latin typeface="Raleway"/>
                <a:sym typeface="Raleway"/>
              </a:rPr>
              <a:t> </a:t>
            </a:r>
            <a:r>
              <a:rPr lang="en-US" sz="2000" dirty="0">
                <a:solidFill>
                  <a:schemeClr val="tx1"/>
                </a:solidFill>
                <a:latin typeface="Raleway"/>
                <a:sym typeface="Raleway"/>
              </a:rPr>
              <a:t>Table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B8BE30F-097E-4A44-A671-FCF9289BEC5D}"/>
              </a:ext>
            </a:extLst>
          </p:cNvPr>
          <p:cNvSpPr/>
          <p:nvPr/>
        </p:nvSpPr>
        <p:spPr>
          <a:xfrm>
            <a:off x="398205" y="177172"/>
            <a:ext cx="8476635" cy="584775"/>
          </a:xfrm>
          <a:prstGeom prst="rect">
            <a:avLst/>
          </a:prstGeom>
        </p:spPr>
        <p:txBody>
          <a:bodyPr wrap="square">
            <a:spAutoFit/>
          </a:bodyPr>
          <a:lstStyle/>
          <a:p>
            <a:r>
              <a:rPr lang="en-US" sz="2000" b="1" dirty="0">
                <a:solidFill>
                  <a:srgbClr val="0000CD"/>
                </a:solidFill>
                <a:latin typeface="Verdana" panose="020B0604030504040204" pitchFamily="34" charset="0"/>
              </a:rPr>
              <a:t> </a:t>
            </a:r>
            <a:r>
              <a:rPr lang="en-US" sz="3200" b="1" dirty="0">
                <a:solidFill>
                  <a:schemeClr val="dk1"/>
                </a:solidFill>
                <a:latin typeface="Raleway"/>
              </a:rPr>
              <a:t>How to install?</a:t>
            </a:r>
          </a:p>
        </p:txBody>
      </p:sp>
      <p:pic>
        <p:nvPicPr>
          <p:cNvPr id="11" name="Picture 10">
            <a:extLst>
              <a:ext uri="{FF2B5EF4-FFF2-40B4-BE49-F238E27FC236}">
                <a16:creationId xmlns:a16="http://schemas.microsoft.com/office/drawing/2014/main" id="{CC19EF6A-3D69-4BF5-AD1A-B2EC2D1FE12D}"/>
              </a:ext>
            </a:extLst>
          </p:cNvPr>
          <p:cNvPicPr>
            <a:picLocks noChangeAspect="1"/>
          </p:cNvPicPr>
          <p:nvPr/>
        </p:nvPicPr>
        <p:blipFill>
          <a:blip r:embed="rId3"/>
          <a:stretch>
            <a:fillRect/>
          </a:stretch>
        </p:blipFill>
        <p:spPr>
          <a:xfrm>
            <a:off x="363177" y="892392"/>
            <a:ext cx="8546690" cy="3706888"/>
          </a:xfrm>
          <a:prstGeom prst="rect">
            <a:avLst/>
          </a:prstGeom>
          <a:ln>
            <a:noFill/>
          </a:ln>
          <a:effectLst>
            <a:outerShdw blurRad="292100" dist="139700" dir="2700000" algn="tl" rotWithShape="0">
              <a:srgbClr val="333333">
                <a:alpha val="65000"/>
              </a:srgbClr>
            </a:outerShdw>
          </a:effectLst>
        </p:spPr>
      </p:pic>
      <p:sp>
        <p:nvSpPr>
          <p:cNvPr id="12" name="Rectangle 11">
            <a:extLst>
              <a:ext uri="{FF2B5EF4-FFF2-40B4-BE49-F238E27FC236}">
                <a16:creationId xmlns:a16="http://schemas.microsoft.com/office/drawing/2014/main" id="{5F10EC31-AD14-4190-AD39-086F93475E33}"/>
              </a:ext>
            </a:extLst>
          </p:cNvPr>
          <p:cNvSpPr/>
          <p:nvPr/>
        </p:nvSpPr>
        <p:spPr>
          <a:xfrm>
            <a:off x="6294306" y="3105151"/>
            <a:ext cx="1782893" cy="390524"/>
          </a:xfrm>
          <a:prstGeom prst="rect">
            <a:avLst/>
          </a:prstGeom>
          <a:noFill/>
          <a:ln>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6B898D7B-B6CF-426D-A2C1-E072FCE8BBBF}"/>
              </a:ext>
            </a:extLst>
          </p:cNvPr>
          <p:cNvPicPr>
            <a:picLocks noChangeAspect="1"/>
          </p:cNvPicPr>
          <p:nvPr/>
        </p:nvPicPr>
        <p:blipFill>
          <a:blip r:embed="rId4"/>
          <a:stretch>
            <a:fillRect/>
          </a:stretch>
        </p:blipFill>
        <p:spPr>
          <a:xfrm>
            <a:off x="698703" y="1387095"/>
            <a:ext cx="7875638" cy="23693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4137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2AA4A-0468-44B9-B92F-929CDDE60B32}"/>
              </a:ext>
            </a:extLst>
          </p:cNvPr>
          <p:cNvSpPr>
            <a:spLocks noGrp="1"/>
          </p:cNvSpPr>
          <p:nvPr>
            <p:ph type="title"/>
          </p:nvPr>
        </p:nvSpPr>
        <p:spPr>
          <a:xfrm>
            <a:off x="224945" y="65609"/>
            <a:ext cx="7704000" cy="572700"/>
          </a:xfrm>
        </p:spPr>
        <p:txBody>
          <a:bodyPr/>
          <a:lstStyle/>
          <a:p>
            <a:r>
              <a:rPr lang="en-US" sz="2400" dirty="0"/>
              <a:t>How Browser Plugin Works? </a:t>
            </a:r>
          </a:p>
        </p:txBody>
      </p:sp>
      <p:pic>
        <p:nvPicPr>
          <p:cNvPr id="12" name="Picture 11">
            <a:extLst>
              <a:ext uri="{FF2B5EF4-FFF2-40B4-BE49-F238E27FC236}">
                <a16:creationId xmlns:a16="http://schemas.microsoft.com/office/drawing/2014/main" id="{84EB1688-BFC6-48DE-93F1-5BE4B2B5DCF4}"/>
              </a:ext>
            </a:extLst>
          </p:cNvPr>
          <p:cNvPicPr>
            <a:picLocks noChangeAspect="1"/>
          </p:cNvPicPr>
          <p:nvPr/>
        </p:nvPicPr>
        <p:blipFill>
          <a:blip r:embed="rId3"/>
          <a:stretch>
            <a:fillRect/>
          </a:stretch>
        </p:blipFill>
        <p:spPr>
          <a:xfrm>
            <a:off x="224945" y="733859"/>
            <a:ext cx="8424900" cy="4092608"/>
          </a:xfrm>
          <a:prstGeom prst="rect">
            <a:avLst/>
          </a:prstGeom>
          <a:ln>
            <a:noFill/>
          </a:ln>
          <a:effectLst>
            <a:outerShdw blurRad="292100" dist="139700" dir="2700000" algn="tl" rotWithShape="0">
              <a:srgbClr val="333333">
                <a:alpha val="65000"/>
              </a:srgbClr>
            </a:outerShdw>
          </a:effectLst>
        </p:spPr>
      </p:pic>
      <p:sp>
        <p:nvSpPr>
          <p:cNvPr id="16" name="Title 1">
            <a:extLst>
              <a:ext uri="{FF2B5EF4-FFF2-40B4-BE49-F238E27FC236}">
                <a16:creationId xmlns:a16="http://schemas.microsoft.com/office/drawing/2014/main" id="{D06026C8-2223-4DD1-A3EA-49574076884E}"/>
              </a:ext>
            </a:extLst>
          </p:cNvPr>
          <p:cNvSpPr txBox="1">
            <a:spLocks/>
          </p:cNvSpPr>
          <p:nvPr/>
        </p:nvSpPr>
        <p:spPr>
          <a:xfrm>
            <a:off x="5851855" y="208934"/>
            <a:ext cx="5067600" cy="954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1pPr>
            <a:lvl2pPr marR="0" lvl="1" algn="l" rtl="0">
              <a:lnSpc>
                <a:spcPct val="100000"/>
              </a:lnSpc>
              <a:spcBef>
                <a:spcPts val="0"/>
              </a:spcBef>
              <a:spcAft>
                <a:spcPts val="0"/>
              </a:spcAft>
              <a:buClr>
                <a:schemeClr val="dk1"/>
              </a:buClr>
              <a:buSzPts val="3500"/>
              <a:buFont typeface="Raleway"/>
              <a:buNone/>
              <a:defRPr sz="35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500"/>
              <a:buFont typeface="Raleway"/>
              <a:buNone/>
              <a:defRPr sz="35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500"/>
              <a:buFont typeface="Raleway"/>
              <a:buNone/>
              <a:defRPr sz="35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500"/>
              <a:buFont typeface="Raleway"/>
              <a:buNone/>
              <a:defRPr sz="35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500"/>
              <a:buFont typeface="Raleway"/>
              <a:buNone/>
              <a:defRPr sz="35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500"/>
              <a:buFont typeface="Raleway"/>
              <a:buNone/>
              <a:defRPr sz="35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500"/>
              <a:buFont typeface="Raleway"/>
              <a:buNone/>
              <a:defRPr sz="35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500"/>
              <a:buFont typeface="Raleway"/>
              <a:buNone/>
              <a:defRPr sz="3500" b="1" i="0" u="none" strike="noStrike" cap="none">
                <a:solidFill>
                  <a:schemeClr val="dk1"/>
                </a:solidFill>
                <a:latin typeface="Raleway"/>
                <a:ea typeface="Raleway"/>
                <a:cs typeface="Raleway"/>
                <a:sym typeface="Raleway"/>
              </a:defRPr>
            </a:lvl9pPr>
          </a:lstStyle>
          <a:p>
            <a:r>
              <a:rPr lang="en-US" sz="1600" i="1" dirty="0">
                <a:solidFill>
                  <a:srgbClr val="0070C0"/>
                </a:solidFill>
              </a:rPr>
              <a:t>- website page with </a:t>
            </a:r>
            <a:r>
              <a:rPr lang="en-US" sz="1600" i="1" dirty="0" err="1">
                <a:solidFill>
                  <a:srgbClr val="0070C0"/>
                </a:solidFill>
              </a:rPr>
              <a:t>Scite</a:t>
            </a:r>
            <a:endParaRPr lang="en-US" sz="1600" i="1" dirty="0">
              <a:solidFill>
                <a:srgbClr val="0070C0"/>
              </a:solidFill>
            </a:endParaRPr>
          </a:p>
        </p:txBody>
      </p:sp>
    </p:spTree>
    <p:extLst>
      <p:ext uri="{BB962C8B-B14F-4D97-AF65-F5344CB8AC3E}">
        <p14:creationId xmlns:p14="http://schemas.microsoft.com/office/powerpoint/2010/main" val="39237521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2AA4A-0468-44B9-B92F-929CDDE60B32}"/>
              </a:ext>
            </a:extLst>
          </p:cNvPr>
          <p:cNvSpPr>
            <a:spLocks noGrp="1"/>
          </p:cNvSpPr>
          <p:nvPr>
            <p:ph type="title"/>
          </p:nvPr>
        </p:nvSpPr>
        <p:spPr>
          <a:xfrm>
            <a:off x="335825" y="175241"/>
            <a:ext cx="7704000" cy="572700"/>
          </a:xfrm>
        </p:spPr>
        <p:txBody>
          <a:bodyPr/>
          <a:lstStyle/>
          <a:p>
            <a:r>
              <a:rPr lang="en-US" sz="2400" dirty="0"/>
              <a:t>How Browser Plugin Works? </a:t>
            </a:r>
          </a:p>
        </p:txBody>
      </p:sp>
      <p:pic>
        <p:nvPicPr>
          <p:cNvPr id="4" name="Picture 3">
            <a:extLst>
              <a:ext uri="{FF2B5EF4-FFF2-40B4-BE49-F238E27FC236}">
                <a16:creationId xmlns:a16="http://schemas.microsoft.com/office/drawing/2014/main" id="{02D51E29-779A-4C8C-BCB1-729AC215C662}"/>
              </a:ext>
            </a:extLst>
          </p:cNvPr>
          <p:cNvPicPr>
            <a:picLocks noChangeAspect="1"/>
          </p:cNvPicPr>
          <p:nvPr/>
        </p:nvPicPr>
        <p:blipFill>
          <a:blip r:embed="rId3"/>
          <a:stretch>
            <a:fillRect/>
          </a:stretch>
        </p:blipFill>
        <p:spPr>
          <a:xfrm>
            <a:off x="261652" y="833966"/>
            <a:ext cx="8620696" cy="3743524"/>
          </a:xfrm>
          <a:prstGeom prst="rect">
            <a:avLst/>
          </a:prstGeom>
          <a:ln>
            <a:noFill/>
          </a:ln>
          <a:effectLst>
            <a:outerShdw blurRad="292100" dist="139700" dir="2700000" algn="tl" rotWithShape="0">
              <a:srgbClr val="333333">
                <a:alpha val="65000"/>
              </a:srgbClr>
            </a:outerShdw>
          </a:effectLst>
        </p:spPr>
      </p:pic>
      <p:sp>
        <p:nvSpPr>
          <p:cNvPr id="6" name="Title 1">
            <a:extLst>
              <a:ext uri="{FF2B5EF4-FFF2-40B4-BE49-F238E27FC236}">
                <a16:creationId xmlns:a16="http://schemas.microsoft.com/office/drawing/2014/main" id="{A7DBFE77-DB00-45BD-9BC3-45CA0F8C6FB3}"/>
              </a:ext>
            </a:extLst>
          </p:cNvPr>
          <p:cNvSpPr txBox="1">
            <a:spLocks/>
          </p:cNvSpPr>
          <p:nvPr/>
        </p:nvSpPr>
        <p:spPr>
          <a:xfrm>
            <a:off x="5812005" y="270791"/>
            <a:ext cx="5067600" cy="954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1pPr>
            <a:lvl2pPr marR="0" lvl="1" algn="l" rtl="0">
              <a:lnSpc>
                <a:spcPct val="100000"/>
              </a:lnSpc>
              <a:spcBef>
                <a:spcPts val="0"/>
              </a:spcBef>
              <a:spcAft>
                <a:spcPts val="0"/>
              </a:spcAft>
              <a:buClr>
                <a:schemeClr val="dk1"/>
              </a:buClr>
              <a:buSzPts val="3500"/>
              <a:buFont typeface="Raleway"/>
              <a:buNone/>
              <a:defRPr sz="35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500"/>
              <a:buFont typeface="Raleway"/>
              <a:buNone/>
              <a:defRPr sz="35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500"/>
              <a:buFont typeface="Raleway"/>
              <a:buNone/>
              <a:defRPr sz="35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500"/>
              <a:buFont typeface="Raleway"/>
              <a:buNone/>
              <a:defRPr sz="35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500"/>
              <a:buFont typeface="Raleway"/>
              <a:buNone/>
              <a:defRPr sz="35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500"/>
              <a:buFont typeface="Raleway"/>
              <a:buNone/>
              <a:defRPr sz="35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500"/>
              <a:buFont typeface="Raleway"/>
              <a:buNone/>
              <a:defRPr sz="35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500"/>
              <a:buFont typeface="Raleway"/>
              <a:buNone/>
              <a:defRPr sz="3500" b="1" i="0" u="none" strike="noStrike" cap="none">
                <a:solidFill>
                  <a:schemeClr val="dk1"/>
                </a:solidFill>
                <a:latin typeface="Raleway"/>
                <a:ea typeface="Raleway"/>
                <a:cs typeface="Raleway"/>
                <a:sym typeface="Raleway"/>
              </a:defRPr>
            </a:lvl9pPr>
          </a:lstStyle>
          <a:p>
            <a:r>
              <a:rPr lang="en-US" sz="1600" i="1" dirty="0">
                <a:solidFill>
                  <a:srgbClr val="0070C0"/>
                </a:solidFill>
              </a:rPr>
              <a:t>- Google Scholar with </a:t>
            </a:r>
            <a:r>
              <a:rPr lang="en-US" sz="1600" i="1" dirty="0" err="1">
                <a:solidFill>
                  <a:srgbClr val="0070C0"/>
                </a:solidFill>
              </a:rPr>
              <a:t>Scite</a:t>
            </a:r>
            <a:endParaRPr lang="en-US" sz="1600" i="1" dirty="0">
              <a:solidFill>
                <a:srgbClr val="0070C0"/>
              </a:solidFill>
            </a:endParaRPr>
          </a:p>
        </p:txBody>
      </p:sp>
    </p:spTree>
    <p:extLst>
      <p:ext uri="{BB962C8B-B14F-4D97-AF65-F5344CB8AC3E}">
        <p14:creationId xmlns:p14="http://schemas.microsoft.com/office/powerpoint/2010/main" val="35007812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50"/>
          <p:cNvSpPr txBox="1">
            <a:spLocks noGrp="1"/>
          </p:cNvSpPr>
          <p:nvPr>
            <p:ph type="title"/>
          </p:nvPr>
        </p:nvSpPr>
        <p:spPr>
          <a:xfrm>
            <a:off x="713225" y="2051883"/>
            <a:ext cx="7297300" cy="1561350"/>
          </a:xfrm>
          <a:prstGeom prst="rect">
            <a:avLst/>
          </a:prstGeom>
        </p:spPr>
        <p:txBody>
          <a:bodyPr spcFirstLastPara="1" wrap="square" lIns="91425" tIns="91425" rIns="91425" bIns="91425" anchor="t" anchorCtr="0">
            <a:noAutofit/>
          </a:bodyPr>
          <a:lstStyle/>
          <a:p>
            <a:r>
              <a:rPr lang="en-US" sz="4000" dirty="0">
                <a:latin typeface="Raleway" panose="02020500000000000000" charset="0"/>
              </a:rPr>
              <a:t>Ask questions in </a:t>
            </a:r>
            <a:r>
              <a:rPr lang="en-US" sz="4000" dirty="0" err="1">
                <a:solidFill>
                  <a:srgbClr val="0070C0"/>
                </a:solidFill>
                <a:latin typeface="Raleway" panose="02020500000000000000" charset="0"/>
              </a:rPr>
              <a:t>Scite</a:t>
            </a:r>
            <a:br>
              <a:rPr lang="en-US" sz="4000" dirty="0">
                <a:solidFill>
                  <a:srgbClr val="0070C0"/>
                </a:solidFill>
                <a:latin typeface="Raleway" panose="02020500000000000000" charset="0"/>
              </a:rPr>
            </a:br>
            <a:r>
              <a:rPr lang="en-US" sz="3600" b="0" i="1" dirty="0">
                <a:solidFill>
                  <a:srgbClr val="0070C0"/>
                </a:solidFill>
                <a:latin typeface="Raleway" panose="02020500000000000000" charset="0"/>
              </a:rPr>
              <a:t>- </a:t>
            </a:r>
            <a:r>
              <a:rPr lang="en-US" sz="3600" b="0" i="1" dirty="0" err="1">
                <a:solidFill>
                  <a:srgbClr val="0070C0"/>
                </a:solidFill>
                <a:latin typeface="Raleway" panose="02020500000000000000" charset="0"/>
              </a:rPr>
              <a:t>Scite</a:t>
            </a:r>
            <a:r>
              <a:rPr lang="en-US" sz="3600" b="0" i="1" dirty="0">
                <a:solidFill>
                  <a:srgbClr val="0070C0"/>
                </a:solidFill>
                <a:latin typeface="Raleway" panose="02020500000000000000" charset="0"/>
              </a:rPr>
              <a:t> Assistant</a:t>
            </a:r>
            <a:br>
              <a:rPr lang="en-US" sz="4800" dirty="0">
                <a:solidFill>
                  <a:srgbClr val="0070C0"/>
                </a:solidFill>
              </a:rPr>
            </a:br>
            <a:endParaRPr sz="4800" dirty="0">
              <a:latin typeface="Raleway"/>
              <a:sym typeface="Raleway"/>
            </a:endParaRPr>
          </a:p>
        </p:txBody>
      </p:sp>
      <p:sp>
        <p:nvSpPr>
          <p:cNvPr id="381" name="Google Shape;381;p50"/>
          <p:cNvSpPr txBox="1">
            <a:spLocks noGrp="1"/>
          </p:cNvSpPr>
          <p:nvPr>
            <p:ph type="title" idx="2"/>
          </p:nvPr>
        </p:nvSpPr>
        <p:spPr>
          <a:xfrm>
            <a:off x="713225" y="971550"/>
            <a:ext cx="1261800" cy="1108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5400" dirty="0">
                <a:solidFill>
                  <a:srgbClr val="0070C0"/>
                </a:solidFill>
              </a:rPr>
              <a:t>03</a:t>
            </a:r>
            <a:endParaRPr sz="5400" dirty="0">
              <a:solidFill>
                <a:srgbClr val="0070C0"/>
              </a:solidFill>
            </a:endParaRPr>
          </a:p>
        </p:txBody>
      </p:sp>
    </p:spTree>
    <p:extLst>
      <p:ext uri="{BB962C8B-B14F-4D97-AF65-F5344CB8AC3E}">
        <p14:creationId xmlns:p14="http://schemas.microsoft.com/office/powerpoint/2010/main" val="4660700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4FCFBE0-FDEA-445D-8739-926A6E292D24}"/>
              </a:ext>
            </a:extLst>
          </p:cNvPr>
          <p:cNvPicPr>
            <a:picLocks noChangeAspect="1"/>
          </p:cNvPicPr>
          <p:nvPr/>
        </p:nvPicPr>
        <p:blipFill>
          <a:blip r:embed="rId3"/>
          <a:stretch>
            <a:fillRect/>
          </a:stretch>
        </p:blipFill>
        <p:spPr>
          <a:xfrm>
            <a:off x="170332" y="115564"/>
            <a:ext cx="8281380" cy="3897636"/>
          </a:xfrm>
          <a:prstGeom prst="rect">
            <a:avLst/>
          </a:prstGeom>
          <a:ln>
            <a:noFill/>
          </a:ln>
          <a:effectLst>
            <a:outerShdw blurRad="292100" dist="139700" dir="2700000" algn="tl" rotWithShape="0">
              <a:srgbClr val="333333">
                <a:alpha val="65000"/>
              </a:srgbClr>
            </a:outerShdw>
          </a:effectLst>
        </p:spPr>
      </p:pic>
      <p:sp>
        <p:nvSpPr>
          <p:cNvPr id="11" name="Rectangle: Rounded Corners 10">
            <a:extLst>
              <a:ext uri="{FF2B5EF4-FFF2-40B4-BE49-F238E27FC236}">
                <a16:creationId xmlns:a16="http://schemas.microsoft.com/office/drawing/2014/main" id="{6A90A1E0-9BBC-4A01-9D47-6B2BA1393DBF}"/>
              </a:ext>
            </a:extLst>
          </p:cNvPr>
          <p:cNvSpPr/>
          <p:nvPr/>
        </p:nvSpPr>
        <p:spPr>
          <a:xfrm>
            <a:off x="6186115" y="115564"/>
            <a:ext cx="405516" cy="21839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B6E7F87B-79AD-411F-AD19-8722AA27A543}"/>
              </a:ext>
            </a:extLst>
          </p:cNvPr>
          <p:cNvPicPr>
            <a:picLocks noChangeAspect="1"/>
          </p:cNvPicPr>
          <p:nvPr/>
        </p:nvPicPr>
        <p:blipFill>
          <a:blip r:embed="rId4"/>
          <a:stretch>
            <a:fillRect/>
          </a:stretch>
        </p:blipFill>
        <p:spPr>
          <a:xfrm>
            <a:off x="1884458" y="569342"/>
            <a:ext cx="7028430" cy="4306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54474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101927-ED2C-4DA5-A0E3-47212580489E}"/>
              </a:ext>
            </a:extLst>
          </p:cNvPr>
          <p:cNvPicPr>
            <a:picLocks noChangeAspect="1"/>
          </p:cNvPicPr>
          <p:nvPr/>
        </p:nvPicPr>
        <p:blipFill>
          <a:blip r:embed="rId3"/>
          <a:stretch>
            <a:fillRect/>
          </a:stretch>
        </p:blipFill>
        <p:spPr>
          <a:xfrm>
            <a:off x="143169" y="679536"/>
            <a:ext cx="8857662" cy="4326804"/>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1A2E9DF5-F22A-46A3-9652-4ED3753A0AFC}"/>
              </a:ext>
            </a:extLst>
          </p:cNvPr>
          <p:cNvSpPr txBox="1"/>
          <p:nvPr/>
        </p:nvSpPr>
        <p:spPr>
          <a:xfrm>
            <a:off x="617458" y="87284"/>
            <a:ext cx="6497716" cy="523220"/>
          </a:xfrm>
          <a:prstGeom prst="rect">
            <a:avLst/>
          </a:prstGeom>
          <a:solidFill>
            <a:srgbClr val="92D050"/>
          </a:solidFill>
          <a:ln w="3175">
            <a:solidFill>
              <a:schemeClr val="bg2"/>
            </a:solidFill>
          </a:ln>
        </p:spPr>
        <p:txBody>
          <a:bodyPr wrap="square" rtlCol="0">
            <a:spAutoFit/>
          </a:bodyPr>
          <a:lstStyle/>
          <a:p>
            <a:r>
              <a:rPr lang="en-US" b="1" dirty="0" err="1">
                <a:solidFill>
                  <a:schemeClr val="bg2"/>
                </a:solidFill>
                <a:latin typeface="Montserrat"/>
                <a:ea typeface="+mn-ea"/>
                <a:cs typeface="+mn-cs"/>
              </a:rPr>
              <a:t>Scite</a:t>
            </a:r>
            <a:r>
              <a:rPr lang="en-US" b="1" dirty="0">
                <a:solidFill>
                  <a:schemeClr val="bg2"/>
                </a:solidFill>
                <a:latin typeface="Montserrat"/>
                <a:ea typeface="+mn-ea"/>
                <a:cs typeface="+mn-cs"/>
              </a:rPr>
              <a:t> Assistant, an AI chatbot on </a:t>
            </a:r>
            <a:r>
              <a:rPr lang="en-US" b="1" dirty="0" err="1">
                <a:solidFill>
                  <a:schemeClr val="bg2"/>
                </a:solidFill>
                <a:latin typeface="Montserrat"/>
                <a:ea typeface="+mn-ea"/>
                <a:cs typeface="+mn-cs"/>
              </a:rPr>
              <a:t>Scite</a:t>
            </a:r>
            <a:r>
              <a:rPr lang="en-US" b="1" dirty="0">
                <a:solidFill>
                  <a:schemeClr val="bg2"/>
                </a:solidFill>
                <a:latin typeface="Montserrat"/>
                <a:ea typeface="+mn-ea"/>
                <a:cs typeface="+mn-cs"/>
              </a:rPr>
              <a:t>, can generate summaries with real citations. </a:t>
            </a:r>
          </a:p>
        </p:txBody>
      </p:sp>
      <p:sp>
        <p:nvSpPr>
          <p:cNvPr id="8" name="Callout: Line with Accent Bar 7">
            <a:extLst>
              <a:ext uri="{FF2B5EF4-FFF2-40B4-BE49-F238E27FC236}">
                <a16:creationId xmlns:a16="http://schemas.microsoft.com/office/drawing/2014/main" id="{E5AB523A-4103-4E46-B1B9-B2419A798AF1}"/>
              </a:ext>
            </a:extLst>
          </p:cNvPr>
          <p:cNvSpPr/>
          <p:nvPr/>
        </p:nvSpPr>
        <p:spPr>
          <a:xfrm>
            <a:off x="4960620" y="763905"/>
            <a:ext cx="1478280" cy="281940"/>
          </a:xfrm>
          <a:prstGeom prst="accentCallout1">
            <a:avLst>
              <a:gd name="adj1" fmla="val 48480"/>
              <a:gd name="adj2" fmla="val 2492"/>
              <a:gd name="adj3" fmla="val 136825"/>
              <a:gd name="adj4" fmla="val -31632"/>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en-US" sz="1200" b="1" dirty="0">
                <a:solidFill>
                  <a:srgbClr val="000000"/>
                </a:solidFill>
                <a:latin typeface="Nunito" panose="02020500000000000000" charset="0"/>
                <a:cs typeface="Arial"/>
              </a:rPr>
              <a:t>Your prompt</a:t>
            </a:r>
          </a:p>
        </p:txBody>
      </p:sp>
      <p:sp>
        <p:nvSpPr>
          <p:cNvPr id="9" name="Callout: Line with Accent Bar 8">
            <a:extLst>
              <a:ext uri="{FF2B5EF4-FFF2-40B4-BE49-F238E27FC236}">
                <a16:creationId xmlns:a16="http://schemas.microsoft.com/office/drawing/2014/main" id="{1925DDC4-0CC4-4E36-9467-1850F317C971}"/>
              </a:ext>
            </a:extLst>
          </p:cNvPr>
          <p:cNvSpPr/>
          <p:nvPr/>
        </p:nvSpPr>
        <p:spPr>
          <a:xfrm>
            <a:off x="696277" y="2511469"/>
            <a:ext cx="1470660" cy="381000"/>
          </a:xfrm>
          <a:prstGeom prst="accentCallout1">
            <a:avLst>
              <a:gd name="adj1" fmla="val 40372"/>
              <a:gd name="adj2" fmla="val 95791"/>
              <a:gd name="adj3" fmla="val 88176"/>
              <a:gd name="adj4" fmla="val 115275"/>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en-US" sz="1200" b="1" dirty="0">
                <a:solidFill>
                  <a:srgbClr val="000000"/>
                </a:solidFill>
                <a:latin typeface="Nunito" panose="02020500000000000000" charset="0"/>
                <a:cs typeface="Arial"/>
              </a:rPr>
              <a:t>Assistant’s response</a:t>
            </a:r>
            <a:r>
              <a:rPr lang="en-US" dirty="0">
                <a:solidFill>
                  <a:schemeClr val="accent1"/>
                </a:solidFill>
                <a:latin typeface="Montserrat" panose="02020500000000000000" charset="0"/>
              </a:rPr>
              <a:t> </a:t>
            </a:r>
          </a:p>
        </p:txBody>
      </p:sp>
      <p:sp>
        <p:nvSpPr>
          <p:cNvPr id="10" name="Callout: Line with Accent Bar 9">
            <a:extLst>
              <a:ext uri="{FF2B5EF4-FFF2-40B4-BE49-F238E27FC236}">
                <a16:creationId xmlns:a16="http://schemas.microsoft.com/office/drawing/2014/main" id="{6EC33C50-7298-4928-9415-29E6BE7B2A86}"/>
              </a:ext>
            </a:extLst>
          </p:cNvPr>
          <p:cNvSpPr/>
          <p:nvPr/>
        </p:nvSpPr>
        <p:spPr>
          <a:xfrm>
            <a:off x="403860" y="4495122"/>
            <a:ext cx="1661160" cy="381000"/>
          </a:xfrm>
          <a:prstGeom prst="accentCallout1">
            <a:avLst>
              <a:gd name="adj1" fmla="val 40372"/>
              <a:gd name="adj2" fmla="val 95791"/>
              <a:gd name="adj3" fmla="val 88176"/>
              <a:gd name="adj4" fmla="val 115275"/>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en-US" sz="1200" b="1" dirty="0">
                <a:solidFill>
                  <a:srgbClr val="000000"/>
                </a:solidFill>
                <a:latin typeface="Nunito" panose="02020500000000000000" charset="0"/>
                <a:cs typeface="Arial"/>
              </a:rPr>
              <a:t>Your follow-ups</a:t>
            </a:r>
          </a:p>
        </p:txBody>
      </p:sp>
      <p:sp>
        <p:nvSpPr>
          <p:cNvPr id="11" name="Callout: Line with Accent Bar 10">
            <a:extLst>
              <a:ext uri="{FF2B5EF4-FFF2-40B4-BE49-F238E27FC236}">
                <a16:creationId xmlns:a16="http://schemas.microsoft.com/office/drawing/2014/main" id="{C02F30A0-2553-4F28-9AC0-9943D1756060}"/>
              </a:ext>
            </a:extLst>
          </p:cNvPr>
          <p:cNvSpPr/>
          <p:nvPr/>
        </p:nvSpPr>
        <p:spPr>
          <a:xfrm>
            <a:off x="301942" y="1688508"/>
            <a:ext cx="1864995" cy="562524"/>
          </a:xfrm>
          <a:prstGeom prst="accentCallout1">
            <a:avLst>
              <a:gd name="adj1" fmla="val 2237"/>
              <a:gd name="adj2" fmla="val -274"/>
              <a:gd name="adj3" fmla="val -24994"/>
              <a:gd name="adj4" fmla="val 43245"/>
            </a:avLst>
          </a:prstGeom>
          <a:ln/>
        </p:spPr>
        <p:style>
          <a:lnRef idx="1">
            <a:schemeClr val="dk1"/>
          </a:lnRef>
          <a:fillRef idx="2">
            <a:schemeClr val="dk1"/>
          </a:fillRef>
          <a:effectRef idx="1">
            <a:schemeClr val="dk1"/>
          </a:effectRef>
          <a:fontRef idx="minor">
            <a:schemeClr val="dk1"/>
          </a:fontRef>
        </p:style>
        <p:txBody>
          <a:bodyPr rtlCol="0" anchor="ctr"/>
          <a:lstStyle/>
          <a:p>
            <a:r>
              <a:rPr lang="en-US" sz="1200" b="1" dirty="0">
                <a:solidFill>
                  <a:srgbClr val="000000"/>
                </a:solidFill>
                <a:latin typeface="Nunito" panose="02020500000000000000" charset="0"/>
                <a:cs typeface="Arial"/>
              </a:rPr>
              <a:t>Export references used across all responses</a:t>
            </a:r>
          </a:p>
        </p:txBody>
      </p:sp>
      <p:sp>
        <p:nvSpPr>
          <p:cNvPr id="22" name="Callout: Line with Accent Bar 21">
            <a:extLst>
              <a:ext uri="{FF2B5EF4-FFF2-40B4-BE49-F238E27FC236}">
                <a16:creationId xmlns:a16="http://schemas.microsoft.com/office/drawing/2014/main" id="{A8D36A63-AD3A-40B7-B2EA-9FAD26E79159}"/>
              </a:ext>
            </a:extLst>
          </p:cNvPr>
          <p:cNvSpPr/>
          <p:nvPr/>
        </p:nvSpPr>
        <p:spPr>
          <a:xfrm>
            <a:off x="4495799" y="4342722"/>
            <a:ext cx="1836747" cy="533400"/>
          </a:xfrm>
          <a:prstGeom prst="accentCallout1">
            <a:avLst>
              <a:gd name="adj1" fmla="val 40372"/>
              <a:gd name="adj2" fmla="val 95791"/>
              <a:gd name="adj3" fmla="val -31824"/>
              <a:gd name="adj4" fmla="val 111126"/>
            </a:avLst>
          </a:prstGeom>
          <a:ln/>
        </p:spPr>
        <p:style>
          <a:lnRef idx="1">
            <a:schemeClr val="dk1"/>
          </a:lnRef>
          <a:fillRef idx="2">
            <a:schemeClr val="dk1"/>
          </a:fillRef>
          <a:effectRef idx="1">
            <a:schemeClr val="dk1"/>
          </a:effectRef>
          <a:fontRef idx="minor">
            <a:schemeClr val="dk1"/>
          </a:fontRef>
        </p:style>
        <p:txBody>
          <a:bodyPr rtlCol="0" anchor="ctr"/>
          <a:lstStyle/>
          <a:p>
            <a:r>
              <a:rPr lang="en-US" sz="1200" b="1" dirty="0">
                <a:solidFill>
                  <a:srgbClr val="000000"/>
                </a:solidFill>
                <a:latin typeface="Nunito" panose="02020500000000000000" charset="0"/>
                <a:cs typeface="Arial"/>
              </a:rPr>
              <a:t>Reference list used to support the claims in this response</a:t>
            </a:r>
          </a:p>
        </p:txBody>
      </p:sp>
    </p:spTree>
    <p:extLst>
      <p:ext uri="{BB962C8B-B14F-4D97-AF65-F5344CB8AC3E}">
        <p14:creationId xmlns:p14="http://schemas.microsoft.com/office/powerpoint/2010/main" val="28203195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06D0E0-D065-4D00-A32B-F604218A2CE5}"/>
              </a:ext>
            </a:extLst>
          </p:cNvPr>
          <p:cNvPicPr>
            <a:picLocks noChangeAspect="1"/>
          </p:cNvPicPr>
          <p:nvPr/>
        </p:nvPicPr>
        <p:blipFill>
          <a:blip r:embed="rId2"/>
          <a:stretch>
            <a:fillRect/>
          </a:stretch>
        </p:blipFill>
        <p:spPr>
          <a:xfrm>
            <a:off x="415018" y="212697"/>
            <a:ext cx="7600950" cy="3838575"/>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209B5A58-AB60-4777-A60B-628E79C371DF}"/>
              </a:ext>
            </a:extLst>
          </p:cNvPr>
          <p:cNvSpPr/>
          <p:nvPr/>
        </p:nvSpPr>
        <p:spPr>
          <a:xfrm>
            <a:off x="624114" y="3280229"/>
            <a:ext cx="4840515" cy="41365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5621160A-BB44-4195-A086-B52F8443032F}"/>
              </a:ext>
            </a:extLst>
          </p:cNvPr>
          <p:cNvGrpSpPr/>
          <p:nvPr/>
        </p:nvGrpSpPr>
        <p:grpSpPr>
          <a:xfrm>
            <a:off x="1683657" y="111097"/>
            <a:ext cx="7111278" cy="4921306"/>
            <a:chOff x="1683657" y="111097"/>
            <a:chExt cx="7111278" cy="4921306"/>
          </a:xfrm>
        </p:grpSpPr>
        <p:pic>
          <p:nvPicPr>
            <p:cNvPr id="6" name="Picture 5">
              <a:extLst>
                <a:ext uri="{FF2B5EF4-FFF2-40B4-BE49-F238E27FC236}">
                  <a16:creationId xmlns:a16="http://schemas.microsoft.com/office/drawing/2014/main" id="{AD7EDBE5-30BC-4290-8D05-BF25F69B95DF}"/>
                </a:ext>
              </a:extLst>
            </p:cNvPr>
            <p:cNvPicPr>
              <a:picLocks noChangeAspect="1"/>
            </p:cNvPicPr>
            <p:nvPr/>
          </p:nvPicPr>
          <p:blipFill>
            <a:blip r:embed="rId3"/>
            <a:stretch>
              <a:fillRect/>
            </a:stretch>
          </p:blipFill>
          <p:spPr>
            <a:xfrm>
              <a:off x="5226715" y="111097"/>
              <a:ext cx="3568220" cy="4921306"/>
            </a:xfrm>
            <a:prstGeom prst="rect">
              <a:avLst/>
            </a:prstGeom>
            <a:ln>
              <a:noFill/>
            </a:ln>
            <a:effectLst>
              <a:outerShdw blurRad="292100" dist="139700" dir="2700000" algn="tl" rotWithShape="0">
                <a:srgbClr val="333333">
                  <a:alpha val="65000"/>
                </a:srgbClr>
              </a:outerShdw>
            </a:effectLst>
          </p:spPr>
        </p:pic>
        <p:cxnSp>
          <p:nvCxnSpPr>
            <p:cNvPr id="10" name="Connector: Curved 9">
              <a:extLst>
                <a:ext uri="{FF2B5EF4-FFF2-40B4-BE49-F238E27FC236}">
                  <a16:creationId xmlns:a16="http://schemas.microsoft.com/office/drawing/2014/main" id="{45F191FD-B221-449A-A0B2-DD5615CFBCFF}"/>
                </a:ext>
              </a:extLst>
            </p:cNvPr>
            <p:cNvCxnSpPr/>
            <p:nvPr/>
          </p:nvCxnSpPr>
          <p:spPr>
            <a:xfrm>
              <a:off x="1683657" y="3918857"/>
              <a:ext cx="3403600" cy="616857"/>
            </a:xfrm>
            <a:prstGeom prst="curvedConnector3">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30060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E43135-69F9-4991-A4E3-665DB25FFB18}"/>
              </a:ext>
            </a:extLst>
          </p:cNvPr>
          <p:cNvPicPr>
            <a:picLocks noChangeAspect="1"/>
          </p:cNvPicPr>
          <p:nvPr/>
        </p:nvPicPr>
        <p:blipFill>
          <a:blip r:embed="rId3"/>
          <a:stretch>
            <a:fillRect/>
          </a:stretch>
        </p:blipFill>
        <p:spPr>
          <a:xfrm>
            <a:off x="140109" y="137514"/>
            <a:ext cx="8863782" cy="4281146"/>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8396691C-7B4A-499B-A195-DD3BB84720BB}"/>
              </a:ext>
            </a:extLst>
          </p:cNvPr>
          <p:cNvSpPr/>
          <p:nvPr/>
        </p:nvSpPr>
        <p:spPr>
          <a:xfrm>
            <a:off x="7039409" y="671052"/>
            <a:ext cx="828856" cy="280219"/>
          </a:xfrm>
          <a:prstGeom prst="rect">
            <a:avLst/>
          </a:prstGeom>
          <a:noFill/>
          <a:ln>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5718071-9D6E-43F6-98AC-79781FAA5B83}"/>
              </a:ext>
            </a:extLst>
          </p:cNvPr>
          <p:cNvSpPr/>
          <p:nvPr/>
        </p:nvSpPr>
        <p:spPr>
          <a:xfrm>
            <a:off x="6304935" y="1769806"/>
            <a:ext cx="2256504" cy="626807"/>
          </a:xfrm>
          <a:prstGeom prst="rect">
            <a:avLst/>
          </a:prstGeom>
          <a:noFill/>
          <a:ln>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BA7AA07-2EA1-4AB5-A808-F03418696A68}"/>
              </a:ext>
            </a:extLst>
          </p:cNvPr>
          <p:cNvPicPr>
            <a:picLocks noChangeAspect="1"/>
          </p:cNvPicPr>
          <p:nvPr/>
        </p:nvPicPr>
        <p:blipFill>
          <a:blip r:embed="rId4"/>
          <a:stretch>
            <a:fillRect/>
          </a:stretch>
        </p:blipFill>
        <p:spPr>
          <a:xfrm>
            <a:off x="2941842" y="1208795"/>
            <a:ext cx="3260315" cy="1748828"/>
          </a:xfrm>
          <a:prstGeom prst="rect">
            <a:avLst/>
          </a:prstGeom>
          <a:ln>
            <a:noFill/>
          </a:ln>
          <a:effectLst>
            <a:outerShdw blurRad="292100" dist="139700" dir="2700000" algn="tl" rotWithShape="0">
              <a:srgbClr val="333333">
                <a:alpha val="65000"/>
              </a:srgbClr>
            </a:outerShdw>
          </a:effectLst>
        </p:spPr>
      </p:pic>
      <p:sp>
        <p:nvSpPr>
          <p:cNvPr id="8" name="Rectangle 7">
            <a:extLst>
              <a:ext uri="{FF2B5EF4-FFF2-40B4-BE49-F238E27FC236}">
                <a16:creationId xmlns:a16="http://schemas.microsoft.com/office/drawing/2014/main" id="{78BC9A72-97F4-46F5-B0B2-89A9DB6B6EAC}"/>
              </a:ext>
            </a:extLst>
          </p:cNvPr>
          <p:cNvSpPr/>
          <p:nvPr/>
        </p:nvSpPr>
        <p:spPr>
          <a:xfrm>
            <a:off x="6304935" y="2433484"/>
            <a:ext cx="2492478" cy="1748828"/>
          </a:xfrm>
          <a:prstGeom prst="rect">
            <a:avLst/>
          </a:prstGeom>
          <a:noFill/>
          <a:ln>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E3E5E0E-DA79-41CC-825C-BA2E5D95877C}"/>
              </a:ext>
            </a:extLst>
          </p:cNvPr>
          <p:cNvSpPr txBox="1"/>
          <p:nvPr/>
        </p:nvSpPr>
        <p:spPr>
          <a:xfrm>
            <a:off x="208729" y="1667710"/>
            <a:ext cx="2290661" cy="830997"/>
          </a:xfrm>
          <a:prstGeom prst="rect">
            <a:avLst/>
          </a:prstGeom>
          <a:solidFill>
            <a:srgbClr val="FFFF00"/>
          </a:solidFill>
          <a:ln>
            <a:solidFill>
              <a:schemeClr val="tx1"/>
            </a:solidFill>
          </a:ln>
        </p:spPr>
        <p:txBody>
          <a:bodyPr wrap="square" rtlCol="0">
            <a:spAutoFit/>
          </a:bodyPr>
          <a:lstStyle/>
          <a:p>
            <a:r>
              <a:rPr lang="en-US" sz="1600" dirty="0">
                <a:solidFill>
                  <a:schemeClr val="tx1"/>
                </a:solidFill>
                <a:latin typeface="Nunito" panose="02020500000000000000" charset="0"/>
              </a:rPr>
              <a:t>+ social networking</a:t>
            </a:r>
          </a:p>
          <a:p>
            <a:r>
              <a:rPr lang="en-US" sz="1600" dirty="0">
                <a:solidFill>
                  <a:schemeClr val="tx1"/>
                </a:solidFill>
                <a:latin typeface="Nunito" panose="02020500000000000000" charset="0"/>
              </a:rPr>
              <a:t>+ depression / anxiety</a:t>
            </a:r>
          </a:p>
          <a:p>
            <a:r>
              <a:rPr lang="en-US" sz="1600" dirty="0">
                <a:solidFill>
                  <a:schemeClr val="tx1"/>
                </a:solidFill>
                <a:latin typeface="Nunito" panose="02020500000000000000" charset="0"/>
              </a:rPr>
              <a:t>+ teenagers</a:t>
            </a:r>
          </a:p>
        </p:txBody>
      </p:sp>
    </p:spTree>
    <p:extLst>
      <p:ext uri="{BB962C8B-B14F-4D97-AF65-F5344CB8AC3E}">
        <p14:creationId xmlns:p14="http://schemas.microsoft.com/office/powerpoint/2010/main" val="1303575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6" name="Google Shape;436;p56"/>
          <p:cNvSpPr txBox="1">
            <a:spLocks noGrp="1"/>
          </p:cNvSpPr>
          <p:nvPr>
            <p:ph type="subTitle" idx="4294967295"/>
          </p:nvPr>
        </p:nvSpPr>
        <p:spPr>
          <a:xfrm>
            <a:off x="1020933" y="2275160"/>
            <a:ext cx="7235301" cy="1885950"/>
          </a:xfrm>
          <a:prstGeom prst="rect">
            <a:avLst/>
          </a:prstGeom>
        </p:spPr>
        <p:txBody>
          <a:bodyPr spcFirstLastPara="1" wrap="square" lIns="91425" tIns="91425" rIns="91425" bIns="91425" anchor="t" anchorCtr="0">
            <a:noAutofit/>
          </a:bodyPr>
          <a:lstStyle/>
          <a:p>
            <a:pPr marL="0" lvl="0" indent="0">
              <a:buNone/>
            </a:pPr>
            <a:r>
              <a:rPr lang="en-US" sz="2000" dirty="0">
                <a:solidFill>
                  <a:srgbClr val="0070C0"/>
                </a:solidFill>
              </a:rPr>
              <a:t>“student’s social interactions can improve learning outcomes and foster a more engaging classroom environment”</a:t>
            </a:r>
            <a:endParaRPr sz="2000" dirty="0">
              <a:solidFill>
                <a:srgbClr val="0070C0"/>
              </a:solidFill>
            </a:endParaRPr>
          </a:p>
        </p:txBody>
      </p:sp>
      <p:pic>
        <p:nvPicPr>
          <p:cNvPr id="437" name="Google Shape;437;p56"/>
          <p:cNvPicPr preferRelativeResize="0"/>
          <p:nvPr/>
        </p:nvPicPr>
        <p:blipFill rotWithShape="1">
          <a:blip r:embed="rId3">
            <a:alphaModFix/>
          </a:blip>
          <a:srcRect/>
          <a:stretch/>
        </p:blipFill>
        <p:spPr>
          <a:xfrm flipH="1">
            <a:off x="647699" y="-3143845"/>
            <a:ext cx="9144003" cy="3705821"/>
          </a:xfrm>
          <a:prstGeom prst="rect">
            <a:avLst/>
          </a:prstGeom>
          <a:noFill/>
          <a:ln>
            <a:noFill/>
          </a:ln>
        </p:spPr>
      </p:pic>
      <p:sp>
        <p:nvSpPr>
          <p:cNvPr id="2" name="Rectangle 1">
            <a:extLst>
              <a:ext uri="{FF2B5EF4-FFF2-40B4-BE49-F238E27FC236}">
                <a16:creationId xmlns:a16="http://schemas.microsoft.com/office/drawing/2014/main" id="{FC1470CB-3804-4809-814D-24CF0DDA73C5}"/>
              </a:ext>
            </a:extLst>
          </p:cNvPr>
          <p:cNvSpPr/>
          <p:nvPr/>
        </p:nvSpPr>
        <p:spPr>
          <a:xfrm>
            <a:off x="1162604" y="1127964"/>
            <a:ext cx="3339376" cy="369332"/>
          </a:xfrm>
          <a:prstGeom prst="rect">
            <a:avLst/>
          </a:prstGeom>
        </p:spPr>
        <p:txBody>
          <a:bodyPr wrap="none">
            <a:spAutoFit/>
          </a:bodyPr>
          <a:lstStyle/>
          <a:p>
            <a:pPr lvl="0"/>
            <a:r>
              <a:rPr lang="en-US" sz="1800" b="1" u="sng" dirty="0"/>
              <a:t>Case study: to find a citation</a:t>
            </a:r>
          </a:p>
        </p:txBody>
      </p:sp>
    </p:spTree>
    <p:extLst>
      <p:ext uri="{BB962C8B-B14F-4D97-AF65-F5344CB8AC3E}">
        <p14:creationId xmlns:p14="http://schemas.microsoft.com/office/powerpoint/2010/main" val="15049711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3CEAA31-2641-4D7C-9816-4B53DFBD4CF2}"/>
              </a:ext>
            </a:extLst>
          </p:cNvPr>
          <p:cNvPicPr>
            <a:picLocks noChangeAspect="1"/>
          </p:cNvPicPr>
          <p:nvPr/>
        </p:nvPicPr>
        <p:blipFill>
          <a:blip r:embed="rId2"/>
          <a:stretch>
            <a:fillRect/>
          </a:stretch>
        </p:blipFill>
        <p:spPr>
          <a:xfrm>
            <a:off x="439353" y="110490"/>
            <a:ext cx="8265294" cy="4244340"/>
          </a:xfrm>
          <a:prstGeom prst="rect">
            <a:avLst/>
          </a:prstGeom>
          <a:ln>
            <a:noFill/>
          </a:ln>
          <a:effectLst>
            <a:outerShdw blurRad="292100" dist="139700" dir="2700000" algn="tl" rotWithShape="0">
              <a:srgbClr val="333333">
                <a:alpha val="65000"/>
              </a:srgbClr>
            </a:outerShdw>
          </a:effectLst>
        </p:spPr>
      </p:pic>
      <p:sp>
        <p:nvSpPr>
          <p:cNvPr id="8" name="Speech Bubble: Rectangle 7">
            <a:extLst>
              <a:ext uri="{FF2B5EF4-FFF2-40B4-BE49-F238E27FC236}">
                <a16:creationId xmlns:a16="http://schemas.microsoft.com/office/drawing/2014/main" id="{6523A3D4-0145-4C29-99ED-913CE65BAE89}"/>
              </a:ext>
            </a:extLst>
          </p:cNvPr>
          <p:cNvSpPr/>
          <p:nvPr/>
        </p:nvSpPr>
        <p:spPr>
          <a:xfrm>
            <a:off x="5030514" y="732704"/>
            <a:ext cx="834259" cy="315704"/>
          </a:xfrm>
          <a:prstGeom prst="wedgeRectCallout">
            <a:avLst>
              <a:gd name="adj1" fmla="val -64381"/>
              <a:gd name="adj2" fmla="val 135687"/>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latin typeface="Nunito" panose="02020500000000000000" charset="0"/>
              </a:rPr>
              <a:t>C</a:t>
            </a:r>
            <a:r>
              <a:rPr lang="en-US" altLang="zh-CN" sz="1200" dirty="0">
                <a:solidFill>
                  <a:schemeClr val="tx1"/>
                </a:solidFill>
                <a:latin typeface="Nunito" panose="02020500000000000000" charset="0"/>
              </a:rPr>
              <a:t>ite this!</a:t>
            </a:r>
            <a:endParaRPr lang="en-US" sz="1200" dirty="0">
              <a:solidFill>
                <a:schemeClr val="tx1"/>
              </a:solidFill>
              <a:latin typeface="Nunito" panose="02020500000000000000" charset="0"/>
            </a:endParaRPr>
          </a:p>
        </p:txBody>
      </p:sp>
    </p:spTree>
    <p:extLst>
      <p:ext uri="{BB962C8B-B14F-4D97-AF65-F5344CB8AC3E}">
        <p14:creationId xmlns:p14="http://schemas.microsoft.com/office/powerpoint/2010/main" val="26486520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45"/>
          <p:cNvSpPr txBox="1">
            <a:spLocks noGrp="1"/>
          </p:cNvSpPr>
          <p:nvPr>
            <p:ph type="title"/>
          </p:nvPr>
        </p:nvSpPr>
        <p:spPr>
          <a:xfrm>
            <a:off x="2038200" y="2610600"/>
            <a:ext cx="5067600" cy="954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Introduction</a:t>
            </a:r>
            <a:endParaRPr dirty="0"/>
          </a:p>
        </p:txBody>
      </p:sp>
      <p:sp>
        <p:nvSpPr>
          <p:cNvPr id="342" name="Google Shape;342;p45"/>
          <p:cNvSpPr txBox="1">
            <a:spLocks noGrp="1"/>
          </p:cNvSpPr>
          <p:nvPr>
            <p:ph type="title" idx="2"/>
          </p:nvPr>
        </p:nvSpPr>
        <p:spPr>
          <a:xfrm>
            <a:off x="3941100" y="1578600"/>
            <a:ext cx="1261800" cy="1108200"/>
          </a:xfrm>
          <a:prstGeom prst="rect">
            <a:avLst/>
          </a:prstGeom>
        </p:spPr>
        <p:txBody>
          <a:bodyPr spcFirstLastPara="1" wrap="square" lIns="91425" tIns="91425" rIns="91425" bIns="91425" anchor="b" anchorCtr="0">
            <a:spAutoFit/>
          </a:bodyPr>
          <a:lstStyle/>
          <a:p>
            <a:pPr algn="l"/>
            <a:r>
              <a:rPr lang="en" dirty="0">
                <a:solidFill>
                  <a:srgbClr val="0070C0"/>
                </a:solidFill>
                <a:latin typeface="Montserrat"/>
                <a:sym typeface="Montserrat"/>
              </a:rPr>
              <a:t>01</a:t>
            </a:r>
            <a:endParaRPr dirty="0">
              <a:solidFill>
                <a:srgbClr val="0070C0"/>
              </a:solidFill>
              <a:latin typeface="Montserrat"/>
              <a:sym typeface="Montserrat"/>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55F3FE0-30A8-4360-9848-2B15496253F4}"/>
              </a:ext>
            </a:extLst>
          </p:cNvPr>
          <p:cNvSpPr/>
          <p:nvPr/>
        </p:nvSpPr>
        <p:spPr>
          <a:xfrm>
            <a:off x="979170" y="664517"/>
            <a:ext cx="7185660" cy="1169551"/>
          </a:xfrm>
          <a:prstGeom prst="rect">
            <a:avLst/>
          </a:prstGeom>
        </p:spPr>
        <p:txBody>
          <a:bodyPr wrap="square">
            <a:spAutoFit/>
          </a:bodyPr>
          <a:lstStyle/>
          <a:p>
            <a:r>
              <a:rPr lang="en-US" dirty="0">
                <a:solidFill>
                  <a:srgbClr val="7030A0"/>
                </a:solidFill>
                <a:latin typeface="IBM Plex Sans"/>
              </a:rPr>
              <a:t>Student's social interactions can improve learning outcomes and foster a more engaging classroom environment (</a:t>
            </a:r>
            <a:r>
              <a:rPr lang="en-US" b="1" dirty="0" err="1">
                <a:solidFill>
                  <a:srgbClr val="7030A0"/>
                </a:solidFill>
                <a:latin typeface="IBM Plex Sans"/>
              </a:rPr>
              <a:t>Khasawneh</a:t>
            </a:r>
            <a:r>
              <a:rPr lang="en-US" b="1" dirty="0">
                <a:solidFill>
                  <a:srgbClr val="7030A0"/>
                </a:solidFill>
                <a:latin typeface="IBM Plex Sans"/>
              </a:rPr>
              <a:t> et al., 2023</a:t>
            </a:r>
            <a:r>
              <a:rPr lang="en-US" dirty="0">
                <a:solidFill>
                  <a:srgbClr val="7030A0"/>
                </a:solidFill>
                <a:latin typeface="IBM Plex Sans"/>
              </a:rPr>
              <a:t>). </a:t>
            </a:r>
            <a:r>
              <a:rPr lang="en-US" dirty="0">
                <a:solidFill>
                  <a:srgbClr val="C00000"/>
                </a:solidFill>
                <a:latin typeface="IBM Plex Sans"/>
              </a:rPr>
              <a:t>Studies have also highlighted the benefits of utilizing social networks for collaborative learning in higher education settings. This approach not only improves the learning process but also enhances student engagement and academic achievements (</a:t>
            </a:r>
            <a:r>
              <a:rPr lang="en-US" b="1" dirty="0" err="1">
                <a:solidFill>
                  <a:srgbClr val="C00000"/>
                </a:solidFill>
                <a:latin typeface="IBM Plex Sans"/>
              </a:rPr>
              <a:t>Alkhathlan</a:t>
            </a:r>
            <a:r>
              <a:rPr lang="en-US" b="1" dirty="0">
                <a:solidFill>
                  <a:srgbClr val="C00000"/>
                </a:solidFill>
                <a:latin typeface="IBM Plex Sans"/>
              </a:rPr>
              <a:t> &amp; Al-</a:t>
            </a:r>
            <a:r>
              <a:rPr lang="en-US" b="1" dirty="0" err="1">
                <a:solidFill>
                  <a:srgbClr val="C00000"/>
                </a:solidFill>
                <a:latin typeface="IBM Plex Sans"/>
              </a:rPr>
              <a:t>Daraiseh</a:t>
            </a:r>
            <a:r>
              <a:rPr lang="en-US" b="1" dirty="0">
                <a:solidFill>
                  <a:srgbClr val="C00000"/>
                </a:solidFill>
                <a:latin typeface="IBM Plex Sans"/>
              </a:rPr>
              <a:t>, 2017</a:t>
            </a:r>
            <a:r>
              <a:rPr lang="en-US" dirty="0">
                <a:solidFill>
                  <a:srgbClr val="C00000"/>
                </a:solidFill>
                <a:latin typeface="IBM Plex Sans"/>
              </a:rPr>
              <a:t>).</a:t>
            </a:r>
            <a:endParaRPr lang="en-US" dirty="0">
              <a:solidFill>
                <a:srgbClr val="C00000"/>
              </a:solidFill>
            </a:endParaRPr>
          </a:p>
        </p:txBody>
      </p:sp>
      <p:sp>
        <p:nvSpPr>
          <p:cNvPr id="6" name="Google Shape;301;p38">
            <a:extLst>
              <a:ext uri="{FF2B5EF4-FFF2-40B4-BE49-F238E27FC236}">
                <a16:creationId xmlns:a16="http://schemas.microsoft.com/office/drawing/2014/main" id="{456BD044-E9F7-4728-A96A-B6FFB9A473F9}"/>
              </a:ext>
            </a:extLst>
          </p:cNvPr>
          <p:cNvSpPr txBox="1"/>
          <p:nvPr/>
        </p:nvSpPr>
        <p:spPr>
          <a:xfrm>
            <a:off x="1196340" y="2494645"/>
            <a:ext cx="5843400" cy="4308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i="1" dirty="0">
                <a:solidFill>
                  <a:srgbClr val="0070C0"/>
                </a:solidFill>
              </a:rPr>
              <a:t>What about critical discussion?</a:t>
            </a:r>
            <a:endParaRPr sz="1600" b="1" i="1" dirty="0">
              <a:solidFill>
                <a:srgbClr val="0070C0"/>
              </a:solidFill>
            </a:endParaRPr>
          </a:p>
        </p:txBody>
      </p:sp>
    </p:spTree>
    <p:extLst>
      <p:ext uri="{BB962C8B-B14F-4D97-AF65-F5344CB8AC3E}">
        <p14:creationId xmlns:p14="http://schemas.microsoft.com/office/powerpoint/2010/main" val="27502508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BA2CC5B-9225-420B-B648-8913FB2A5B8D}"/>
              </a:ext>
            </a:extLst>
          </p:cNvPr>
          <p:cNvPicPr>
            <a:picLocks noChangeAspect="1"/>
          </p:cNvPicPr>
          <p:nvPr/>
        </p:nvPicPr>
        <p:blipFill>
          <a:blip r:embed="rId3"/>
          <a:stretch>
            <a:fillRect/>
          </a:stretch>
        </p:blipFill>
        <p:spPr>
          <a:xfrm>
            <a:off x="198120" y="139530"/>
            <a:ext cx="4991100" cy="2743200"/>
          </a:xfrm>
          <a:prstGeom prst="rect">
            <a:avLst/>
          </a:prstGeom>
          <a:ln>
            <a:noFill/>
          </a:ln>
          <a:effectLst>
            <a:outerShdw blurRad="292100" dist="139700" dir="2700000" algn="tl" rotWithShape="0">
              <a:srgbClr val="333333">
                <a:alpha val="65000"/>
              </a:srgbClr>
            </a:outerShdw>
          </a:effectLst>
        </p:spPr>
      </p:pic>
      <p:grpSp>
        <p:nvGrpSpPr>
          <p:cNvPr id="8" name="Group 7">
            <a:extLst>
              <a:ext uri="{FF2B5EF4-FFF2-40B4-BE49-F238E27FC236}">
                <a16:creationId xmlns:a16="http://schemas.microsoft.com/office/drawing/2014/main" id="{9E75ECC3-C3F4-4E36-9CB6-DE5F707556B6}"/>
              </a:ext>
            </a:extLst>
          </p:cNvPr>
          <p:cNvGrpSpPr/>
          <p:nvPr/>
        </p:nvGrpSpPr>
        <p:grpSpPr>
          <a:xfrm>
            <a:off x="1089660" y="73487"/>
            <a:ext cx="6553200" cy="4873166"/>
            <a:chOff x="1089660" y="73487"/>
            <a:chExt cx="6553200" cy="4873166"/>
          </a:xfrm>
        </p:grpSpPr>
        <p:pic>
          <p:nvPicPr>
            <p:cNvPr id="5" name="Picture 4">
              <a:extLst>
                <a:ext uri="{FF2B5EF4-FFF2-40B4-BE49-F238E27FC236}">
                  <a16:creationId xmlns:a16="http://schemas.microsoft.com/office/drawing/2014/main" id="{372393B7-6E8F-4F91-A295-5D4897A604DF}"/>
                </a:ext>
              </a:extLst>
            </p:cNvPr>
            <p:cNvPicPr>
              <a:picLocks noChangeAspect="1"/>
            </p:cNvPicPr>
            <p:nvPr/>
          </p:nvPicPr>
          <p:blipFill>
            <a:blip r:embed="rId4"/>
            <a:stretch>
              <a:fillRect/>
            </a:stretch>
          </p:blipFill>
          <p:spPr>
            <a:xfrm>
              <a:off x="1089660" y="73487"/>
              <a:ext cx="6553200" cy="4873166"/>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61CB2CCD-610E-4297-8F7F-9D4A0E804BC0}"/>
                </a:ext>
              </a:extLst>
            </p:cNvPr>
            <p:cNvSpPr/>
            <p:nvPr/>
          </p:nvSpPr>
          <p:spPr>
            <a:xfrm>
              <a:off x="2497888" y="3315192"/>
              <a:ext cx="4047691" cy="753888"/>
            </a:xfrm>
            <a:prstGeom prst="rect">
              <a:avLst/>
            </a:prstGeom>
            <a:noFill/>
            <a:ln>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ECB8D99A-D71F-4CCC-96A2-62716ED8A5A3}"/>
              </a:ext>
            </a:extLst>
          </p:cNvPr>
          <p:cNvPicPr>
            <a:picLocks noChangeAspect="1"/>
          </p:cNvPicPr>
          <p:nvPr/>
        </p:nvPicPr>
        <p:blipFill>
          <a:blip r:embed="rId5"/>
          <a:stretch>
            <a:fillRect/>
          </a:stretch>
        </p:blipFill>
        <p:spPr>
          <a:xfrm>
            <a:off x="467893" y="3177497"/>
            <a:ext cx="8107680" cy="102927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01672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085C9FB-4069-433A-8BD7-2D45471AF9BF}"/>
              </a:ext>
            </a:extLst>
          </p:cNvPr>
          <p:cNvSpPr/>
          <p:nvPr/>
        </p:nvSpPr>
        <p:spPr>
          <a:xfrm>
            <a:off x="838200" y="731520"/>
            <a:ext cx="7650480" cy="2462213"/>
          </a:xfrm>
          <a:prstGeom prst="rect">
            <a:avLst/>
          </a:prstGeom>
        </p:spPr>
        <p:txBody>
          <a:bodyPr wrap="square">
            <a:spAutoFit/>
          </a:bodyPr>
          <a:lstStyle/>
          <a:p>
            <a:r>
              <a:rPr lang="en-US" dirty="0">
                <a:solidFill>
                  <a:srgbClr val="7030A0"/>
                </a:solidFill>
                <a:latin typeface="IBM Plex Sans"/>
              </a:rPr>
              <a:t>Student's social interactions can improve learning outcomes and foster a more engaging classroom environment (</a:t>
            </a:r>
            <a:r>
              <a:rPr lang="en-US" b="1" dirty="0" err="1">
                <a:solidFill>
                  <a:srgbClr val="7030A0"/>
                </a:solidFill>
                <a:latin typeface="IBM Plex Sans"/>
              </a:rPr>
              <a:t>Khasawneh</a:t>
            </a:r>
            <a:r>
              <a:rPr lang="en-US" b="1" dirty="0">
                <a:solidFill>
                  <a:srgbClr val="7030A0"/>
                </a:solidFill>
                <a:latin typeface="IBM Plex Sans"/>
              </a:rPr>
              <a:t> et al., 2023</a:t>
            </a:r>
            <a:r>
              <a:rPr lang="en-US" dirty="0">
                <a:solidFill>
                  <a:srgbClr val="7030A0"/>
                </a:solidFill>
                <a:latin typeface="IBM Plex Sans"/>
              </a:rPr>
              <a:t>). </a:t>
            </a:r>
            <a:r>
              <a:rPr lang="en-US" dirty="0">
                <a:solidFill>
                  <a:srgbClr val="C00000"/>
                </a:solidFill>
                <a:latin typeface="IBM Plex Sans"/>
              </a:rPr>
              <a:t>Studies have also highlighted the benefits of utilizing social networks for collaborative learning in higher education settings. This approach not only improves the learning process but also enhances student engagement and academic achievements (</a:t>
            </a:r>
            <a:r>
              <a:rPr lang="en-US" b="1" dirty="0" err="1">
                <a:solidFill>
                  <a:srgbClr val="C00000"/>
                </a:solidFill>
                <a:latin typeface="IBM Plex Sans"/>
              </a:rPr>
              <a:t>Alkhathlan</a:t>
            </a:r>
            <a:r>
              <a:rPr lang="en-US" b="1" dirty="0">
                <a:solidFill>
                  <a:srgbClr val="C00000"/>
                </a:solidFill>
                <a:latin typeface="IBM Plex Sans"/>
              </a:rPr>
              <a:t> &amp; Al-</a:t>
            </a:r>
            <a:r>
              <a:rPr lang="en-US" b="1" dirty="0" err="1">
                <a:solidFill>
                  <a:srgbClr val="C00000"/>
                </a:solidFill>
                <a:latin typeface="IBM Plex Sans"/>
              </a:rPr>
              <a:t>Daraiseh</a:t>
            </a:r>
            <a:r>
              <a:rPr lang="en-US" b="1" dirty="0">
                <a:solidFill>
                  <a:srgbClr val="C00000"/>
                </a:solidFill>
                <a:latin typeface="IBM Plex Sans"/>
              </a:rPr>
              <a:t>, 2017</a:t>
            </a:r>
            <a:r>
              <a:rPr lang="en-US" dirty="0">
                <a:solidFill>
                  <a:srgbClr val="C00000"/>
                </a:solidFill>
                <a:latin typeface="IBM Plex Sans"/>
              </a:rPr>
              <a:t>).</a:t>
            </a:r>
            <a:endParaRPr lang="en-US" dirty="0">
              <a:solidFill>
                <a:srgbClr val="C00000"/>
              </a:solidFill>
            </a:endParaRPr>
          </a:p>
          <a:p>
            <a:r>
              <a:rPr lang="en-US" dirty="0">
                <a:solidFill>
                  <a:srgbClr val="0070C0"/>
                </a:solidFill>
                <a:latin typeface="IBM Plex Sans"/>
              </a:rPr>
              <a:t>However, the encouragement, acceptance and caring behaviors we observed among teachers were not appreciably related to student engagement at any level of challenge. This null finding is noteworthy as it contradicts a large body of research that consistently finds positive associations between teacher emotional support and student engagement in younger samples of students (</a:t>
            </a:r>
            <a:r>
              <a:rPr lang="en-US" b="1" dirty="0">
                <a:solidFill>
                  <a:srgbClr val="0070C0"/>
                </a:solidFill>
                <a:latin typeface="IBM Plex Sans"/>
                <a:hlinkClick r:id="rId2">
                  <a:extLst>
                    <a:ext uri="{A12FA001-AC4F-418D-AE19-62706E023703}">
                      <ahyp:hlinkClr xmlns:ahyp="http://schemas.microsoft.com/office/drawing/2018/hyperlinkcolor" val="tx"/>
                    </a:ext>
                  </a:extLst>
                </a:hlinkClick>
              </a:rPr>
              <a:t>Hughes &amp; Kwok, 2007</a:t>
            </a:r>
            <a:r>
              <a:rPr lang="en-US" b="1" dirty="0">
                <a:solidFill>
                  <a:srgbClr val="0070C0"/>
                </a:solidFill>
                <a:latin typeface="IBM Plex Sans"/>
              </a:rPr>
              <a:t>; </a:t>
            </a:r>
            <a:r>
              <a:rPr lang="en-US" b="1" dirty="0">
                <a:solidFill>
                  <a:srgbClr val="0070C0"/>
                </a:solidFill>
                <a:latin typeface="IBM Plex Sans"/>
                <a:hlinkClick r:id="rId3">
                  <a:extLst>
                    <a:ext uri="{A12FA001-AC4F-418D-AE19-62706E023703}">
                      <ahyp:hlinkClr xmlns:ahyp="http://schemas.microsoft.com/office/drawing/2018/hyperlinkcolor" val="tx"/>
                    </a:ext>
                  </a:extLst>
                </a:hlinkClick>
              </a:rPr>
              <a:t>Marks, 2000</a:t>
            </a:r>
            <a:r>
              <a:rPr lang="en-US" b="1" dirty="0">
                <a:solidFill>
                  <a:srgbClr val="0070C0"/>
                </a:solidFill>
                <a:latin typeface="IBM Plex Sans"/>
              </a:rPr>
              <a:t>; </a:t>
            </a:r>
            <a:r>
              <a:rPr lang="en-US" b="1" dirty="0">
                <a:solidFill>
                  <a:srgbClr val="0070C0"/>
                </a:solidFill>
                <a:latin typeface="IBM Plex Sans"/>
                <a:hlinkClick r:id="rId4">
                  <a:extLst>
                    <a:ext uri="{A12FA001-AC4F-418D-AE19-62706E023703}">
                      <ahyp:hlinkClr xmlns:ahyp="http://schemas.microsoft.com/office/drawing/2018/hyperlinkcolor" val="tx"/>
                    </a:ext>
                  </a:extLst>
                </a:hlinkClick>
              </a:rPr>
              <a:t>Murdock, 1999</a:t>
            </a:r>
            <a:r>
              <a:rPr lang="en-US" b="1" dirty="0">
                <a:solidFill>
                  <a:srgbClr val="0070C0"/>
                </a:solidFill>
                <a:latin typeface="IBM Plex Sans"/>
              </a:rPr>
              <a:t>; </a:t>
            </a:r>
            <a:r>
              <a:rPr lang="en-US" b="1" dirty="0">
                <a:solidFill>
                  <a:srgbClr val="0070C0"/>
                </a:solidFill>
                <a:latin typeface="IBM Plex Sans"/>
                <a:hlinkClick r:id="rId5">
                  <a:extLst>
                    <a:ext uri="{A12FA001-AC4F-418D-AE19-62706E023703}">
                      <ahyp:hlinkClr xmlns:ahyp="http://schemas.microsoft.com/office/drawing/2018/hyperlinkcolor" val="tx"/>
                    </a:ext>
                  </a:extLst>
                </a:hlinkClick>
              </a:rPr>
              <a:t>Murray, 2009</a:t>
            </a:r>
            <a:r>
              <a:rPr lang="en-US" b="1" dirty="0">
                <a:solidFill>
                  <a:srgbClr val="0070C0"/>
                </a:solidFill>
                <a:latin typeface="IBM Plex Sans"/>
              </a:rPr>
              <a:t>; Patrick, Ryan, &amp; Kaplan, 2007; </a:t>
            </a:r>
            <a:r>
              <a:rPr lang="en-US" b="1" dirty="0">
                <a:solidFill>
                  <a:srgbClr val="0070C0"/>
                </a:solidFill>
                <a:latin typeface="IBM Plex Sans"/>
                <a:hlinkClick r:id="rId6">
                  <a:extLst>
                    <a:ext uri="{A12FA001-AC4F-418D-AE19-62706E023703}">
                      <ahyp:hlinkClr xmlns:ahyp="http://schemas.microsoft.com/office/drawing/2018/hyperlinkcolor" val="tx"/>
                    </a:ext>
                  </a:extLst>
                </a:hlinkClick>
              </a:rPr>
              <a:t>Ryan &amp; Patrick, 2001</a:t>
            </a:r>
            <a:r>
              <a:rPr lang="en-US" dirty="0">
                <a:solidFill>
                  <a:srgbClr val="0070C0"/>
                </a:solidFill>
                <a:latin typeface="IBM Plex Sans"/>
              </a:rPr>
              <a:t>). </a:t>
            </a:r>
            <a:endParaRPr lang="en-US" dirty="0">
              <a:solidFill>
                <a:srgbClr val="0070C0"/>
              </a:solidFill>
            </a:endParaRPr>
          </a:p>
        </p:txBody>
      </p:sp>
      <p:sp>
        <p:nvSpPr>
          <p:cNvPr id="3" name="Google Shape;352;p43">
            <a:extLst>
              <a:ext uri="{FF2B5EF4-FFF2-40B4-BE49-F238E27FC236}">
                <a16:creationId xmlns:a16="http://schemas.microsoft.com/office/drawing/2014/main" id="{C6289033-4149-4541-9E8B-607AA70E744A}"/>
              </a:ext>
            </a:extLst>
          </p:cNvPr>
          <p:cNvSpPr txBox="1"/>
          <p:nvPr/>
        </p:nvSpPr>
        <p:spPr>
          <a:xfrm>
            <a:off x="1437020" y="3596455"/>
            <a:ext cx="5843400"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u="sng" dirty="0">
                <a:solidFill>
                  <a:srgbClr val="FF0000"/>
                </a:solidFill>
                <a:latin typeface="Nunito" panose="02020500000000000000" charset="0"/>
              </a:rPr>
              <a:t>Repeat </a:t>
            </a:r>
            <a:r>
              <a:rPr lang="en-US" sz="1800" b="1" u="sng" dirty="0">
                <a:solidFill>
                  <a:srgbClr val="FF0000"/>
                </a:solidFill>
                <a:latin typeface="Nunito" panose="02020500000000000000" charset="0"/>
              </a:rPr>
              <a:t>these steps</a:t>
            </a:r>
            <a:r>
              <a:rPr lang="en" sz="1800" b="1" u="sng" dirty="0">
                <a:solidFill>
                  <a:srgbClr val="FF0000"/>
                </a:solidFill>
                <a:latin typeface="Nunito" panose="02020500000000000000" charset="0"/>
              </a:rPr>
              <a:t> </a:t>
            </a:r>
            <a:r>
              <a:rPr lang="en-US" sz="1800" b="1" u="sng" dirty="0">
                <a:solidFill>
                  <a:srgbClr val="FF0000"/>
                </a:solidFill>
                <a:latin typeface="Nunito" panose="02020500000000000000" charset="0"/>
              </a:rPr>
              <a:t>to enrich your literature!</a:t>
            </a:r>
            <a:endParaRPr sz="1800" b="1" u="sng" dirty="0">
              <a:solidFill>
                <a:srgbClr val="FF0000"/>
              </a:solidFill>
              <a:latin typeface="Nunito" panose="02020500000000000000" charset="0"/>
            </a:endParaRPr>
          </a:p>
        </p:txBody>
      </p:sp>
    </p:spTree>
    <p:extLst>
      <p:ext uri="{BB962C8B-B14F-4D97-AF65-F5344CB8AC3E}">
        <p14:creationId xmlns:p14="http://schemas.microsoft.com/office/powerpoint/2010/main" val="34687250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50"/>
          <p:cNvSpPr txBox="1">
            <a:spLocks noGrp="1"/>
          </p:cNvSpPr>
          <p:nvPr>
            <p:ph type="title"/>
          </p:nvPr>
        </p:nvSpPr>
        <p:spPr>
          <a:xfrm>
            <a:off x="713225" y="2051883"/>
            <a:ext cx="7297300" cy="1561350"/>
          </a:xfrm>
          <a:prstGeom prst="rect">
            <a:avLst/>
          </a:prstGeom>
        </p:spPr>
        <p:txBody>
          <a:bodyPr spcFirstLastPara="1" wrap="square" lIns="91425" tIns="91425" rIns="91425" bIns="91425" anchor="t" anchorCtr="0">
            <a:noAutofit/>
          </a:bodyPr>
          <a:lstStyle/>
          <a:p>
            <a:br>
              <a:rPr lang="en-US" sz="4000" dirty="0">
                <a:solidFill>
                  <a:srgbClr val="0070C0"/>
                </a:solidFill>
              </a:rPr>
            </a:br>
            <a:br>
              <a:rPr lang="en-US" sz="4800" dirty="0">
                <a:solidFill>
                  <a:srgbClr val="0070C0"/>
                </a:solidFill>
              </a:rPr>
            </a:br>
            <a:endParaRPr sz="4800" dirty="0">
              <a:latin typeface="Raleway"/>
              <a:sym typeface="Raleway"/>
            </a:endParaRPr>
          </a:p>
        </p:txBody>
      </p:sp>
      <p:sp>
        <p:nvSpPr>
          <p:cNvPr id="381" name="Google Shape;381;p50"/>
          <p:cNvSpPr txBox="1">
            <a:spLocks noGrp="1"/>
          </p:cNvSpPr>
          <p:nvPr>
            <p:ph type="title" idx="2"/>
          </p:nvPr>
        </p:nvSpPr>
        <p:spPr>
          <a:xfrm>
            <a:off x="713225" y="971550"/>
            <a:ext cx="1261800" cy="1108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5400" dirty="0">
                <a:solidFill>
                  <a:srgbClr val="0070C0"/>
                </a:solidFill>
              </a:rPr>
              <a:t>04</a:t>
            </a:r>
            <a:endParaRPr sz="5400" dirty="0">
              <a:solidFill>
                <a:srgbClr val="0070C0"/>
              </a:solidFill>
            </a:endParaRPr>
          </a:p>
        </p:txBody>
      </p:sp>
      <p:sp>
        <p:nvSpPr>
          <p:cNvPr id="4" name="Google Shape;380;p50">
            <a:extLst>
              <a:ext uri="{FF2B5EF4-FFF2-40B4-BE49-F238E27FC236}">
                <a16:creationId xmlns:a16="http://schemas.microsoft.com/office/drawing/2014/main" id="{EC0D8F0D-5508-442A-BD92-22A7149A70E2}"/>
              </a:ext>
            </a:extLst>
          </p:cNvPr>
          <p:cNvSpPr txBox="1">
            <a:spLocks/>
          </p:cNvSpPr>
          <p:nvPr/>
        </p:nvSpPr>
        <p:spPr>
          <a:xfrm>
            <a:off x="865625" y="2204283"/>
            <a:ext cx="7297300" cy="15613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Raleway"/>
              <a:buNone/>
              <a:defRPr sz="5000" b="1" i="0" u="none" strike="noStrike" cap="none">
                <a:solidFill>
                  <a:schemeClr val="dk1"/>
                </a:solidFill>
                <a:latin typeface="Raleway"/>
                <a:ea typeface="Raleway"/>
                <a:cs typeface="Raleway"/>
                <a:sym typeface="Raleway"/>
              </a:defRPr>
            </a:lvl1pPr>
            <a:lvl2pPr marR="0" lvl="1"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2pPr>
            <a:lvl3pPr marR="0" lvl="2"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3pPr>
            <a:lvl4pPr marR="0" lvl="3"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4pPr>
            <a:lvl5pPr marR="0" lvl="4"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5pPr>
            <a:lvl6pPr marR="0" lvl="5"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6pPr>
            <a:lvl7pPr marR="0" lvl="6"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7pPr>
            <a:lvl8pPr marR="0" lvl="7"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8pPr>
            <a:lvl9pPr marR="0" lvl="8"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9pPr>
          </a:lstStyle>
          <a:p>
            <a:r>
              <a:rPr lang="en-US" sz="4000" dirty="0">
                <a:latin typeface="Raleway" panose="02020500000000000000" charset="0"/>
              </a:rPr>
              <a:t>Reference Check in</a:t>
            </a:r>
            <a:r>
              <a:rPr lang="en-US" sz="4800" dirty="0">
                <a:latin typeface="Raleway" panose="02020500000000000000" charset="0"/>
              </a:rPr>
              <a:t> </a:t>
            </a:r>
            <a:r>
              <a:rPr lang="en-US" sz="4000" dirty="0" err="1">
                <a:solidFill>
                  <a:srgbClr val="0070C0"/>
                </a:solidFill>
                <a:latin typeface="Raleway" panose="02020500000000000000" charset="0"/>
              </a:rPr>
              <a:t>Scite</a:t>
            </a:r>
            <a:endParaRPr lang="en-US" sz="4000" dirty="0"/>
          </a:p>
        </p:txBody>
      </p:sp>
    </p:spTree>
    <p:extLst>
      <p:ext uri="{BB962C8B-B14F-4D97-AF65-F5344CB8AC3E}">
        <p14:creationId xmlns:p14="http://schemas.microsoft.com/office/powerpoint/2010/main" val="2808883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4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lvl="0"/>
            <a:r>
              <a:rPr lang="en-US" sz="2400" dirty="0">
                <a:solidFill>
                  <a:srgbClr val="0070C0"/>
                </a:solidFill>
              </a:rPr>
              <a:t>Reference Check </a:t>
            </a:r>
            <a:r>
              <a:rPr lang="en-US" sz="2400" dirty="0"/>
              <a:t>takes a PDF and generates a report that allows you to:</a:t>
            </a:r>
          </a:p>
        </p:txBody>
      </p:sp>
      <p:sp>
        <p:nvSpPr>
          <p:cNvPr id="370" name="Google Shape;370;p49"/>
          <p:cNvSpPr txBox="1">
            <a:spLocks noGrp="1"/>
          </p:cNvSpPr>
          <p:nvPr>
            <p:ph type="subTitle" idx="1"/>
          </p:nvPr>
        </p:nvSpPr>
        <p:spPr>
          <a:xfrm>
            <a:off x="713197" y="2372530"/>
            <a:ext cx="2439578" cy="1293000"/>
          </a:xfrm>
          <a:prstGeom prst="rect">
            <a:avLst/>
          </a:prstGeom>
        </p:spPr>
        <p:txBody>
          <a:bodyPr spcFirstLastPara="1" wrap="square" lIns="91425" tIns="91425" rIns="91425" bIns="91425" anchor="t" anchorCtr="0">
            <a:noAutofit/>
          </a:bodyPr>
          <a:lstStyle/>
          <a:p>
            <a:pPr marL="285750" lvl="0" indent="-285750" algn="l">
              <a:buFont typeface="Wingdings" panose="05000000000000000000" pitchFamily="2" charset="2"/>
              <a:buChar char="v"/>
            </a:pPr>
            <a:r>
              <a:rPr lang="en-US" sz="1800" dirty="0"/>
              <a:t>See how the manuscript cites its own references</a:t>
            </a:r>
          </a:p>
        </p:txBody>
      </p:sp>
      <p:sp>
        <p:nvSpPr>
          <p:cNvPr id="371" name="Google Shape;371;p49"/>
          <p:cNvSpPr txBox="1">
            <a:spLocks noGrp="1"/>
          </p:cNvSpPr>
          <p:nvPr>
            <p:ph type="subTitle" idx="2"/>
          </p:nvPr>
        </p:nvSpPr>
        <p:spPr>
          <a:xfrm>
            <a:off x="3417146" y="2372530"/>
            <a:ext cx="2526454" cy="1293000"/>
          </a:xfrm>
          <a:prstGeom prst="rect">
            <a:avLst/>
          </a:prstGeom>
        </p:spPr>
        <p:txBody>
          <a:bodyPr spcFirstLastPara="1" wrap="square" lIns="91425" tIns="91425" rIns="91425" bIns="91425" anchor="t" anchorCtr="0">
            <a:noAutofit/>
          </a:bodyPr>
          <a:lstStyle/>
          <a:p>
            <a:pPr marL="285750" lvl="0" indent="-285750" algn="l">
              <a:buFont typeface="Wingdings" panose="05000000000000000000" pitchFamily="2" charset="2"/>
              <a:buChar char="v"/>
            </a:pPr>
            <a:r>
              <a:rPr lang="en-US" sz="1800" dirty="0"/>
              <a:t>See whether any have received editorial notice(s)</a:t>
            </a:r>
          </a:p>
        </p:txBody>
      </p:sp>
      <p:sp>
        <p:nvSpPr>
          <p:cNvPr id="372" name="Google Shape;372;p49"/>
          <p:cNvSpPr txBox="1">
            <a:spLocks noGrp="1"/>
          </p:cNvSpPr>
          <p:nvPr>
            <p:ph type="subTitle" idx="3"/>
          </p:nvPr>
        </p:nvSpPr>
        <p:spPr>
          <a:xfrm>
            <a:off x="6121102" y="2372530"/>
            <a:ext cx="2775247" cy="1293000"/>
          </a:xfrm>
          <a:prstGeom prst="rect">
            <a:avLst/>
          </a:prstGeom>
        </p:spPr>
        <p:txBody>
          <a:bodyPr spcFirstLastPara="1" wrap="square" lIns="91425" tIns="91425" rIns="91425" bIns="91425" anchor="t" anchorCtr="0">
            <a:noAutofit/>
          </a:bodyPr>
          <a:lstStyle/>
          <a:p>
            <a:pPr marL="285750" lvl="0" indent="-285750" algn="l">
              <a:buFont typeface="Wingdings" panose="05000000000000000000" pitchFamily="2" charset="2"/>
              <a:buChar char="v"/>
            </a:pPr>
            <a:r>
              <a:rPr lang="en-US" sz="1800" dirty="0"/>
              <a:t>Check how many times each reference has been supported or contrasted</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B268892-BAAF-4F62-B7CB-9F5889623A91}"/>
              </a:ext>
            </a:extLst>
          </p:cNvPr>
          <p:cNvPicPr>
            <a:picLocks noChangeAspect="1"/>
          </p:cNvPicPr>
          <p:nvPr/>
        </p:nvPicPr>
        <p:blipFill>
          <a:blip r:embed="rId3"/>
          <a:stretch>
            <a:fillRect/>
          </a:stretch>
        </p:blipFill>
        <p:spPr>
          <a:xfrm>
            <a:off x="1203696" y="248677"/>
            <a:ext cx="2571962" cy="2914650"/>
          </a:xfrm>
          <a:prstGeom prst="rect">
            <a:avLst/>
          </a:prstGeom>
          <a:ln>
            <a:noFill/>
          </a:ln>
          <a:effectLst>
            <a:outerShdw blurRad="292100" dist="139700" dir="2700000" algn="tl" rotWithShape="0">
              <a:srgbClr val="333333">
                <a:alpha val="65000"/>
              </a:srgbClr>
            </a:outerShdw>
          </a:effectLst>
        </p:spPr>
      </p:pic>
      <p:grpSp>
        <p:nvGrpSpPr>
          <p:cNvPr id="20" name="Group 19">
            <a:extLst>
              <a:ext uri="{FF2B5EF4-FFF2-40B4-BE49-F238E27FC236}">
                <a16:creationId xmlns:a16="http://schemas.microsoft.com/office/drawing/2014/main" id="{6FD79B21-3D9D-4FF5-939A-7557CA6D8690}"/>
              </a:ext>
            </a:extLst>
          </p:cNvPr>
          <p:cNvGrpSpPr/>
          <p:nvPr/>
        </p:nvGrpSpPr>
        <p:grpSpPr>
          <a:xfrm>
            <a:off x="4089262" y="337628"/>
            <a:ext cx="3203132" cy="2724150"/>
            <a:chOff x="3619500" y="188663"/>
            <a:chExt cx="3788218" cy="3204074"/>
          </a:xfrm>
        </p:grpSpPr>
        <p:pic>
          <p:nvPicPr>
            <p:cNvPr id="12" name="Picture 11">
              <a:extLst>
                <a:ext uri="{FF2B5EF4-FFF2-40B4-BE49-F238E27FC236}">
                  <a16:creationId xmlns:a16="http://schemas.microsoft.com/office/drawing/2014/main" id="{3E0ED1BC-8062-420A-8754-3E47A67163AB}"/>
                </a:ext>
              </a:extLst>
            </p:cNvPr>
            <p:cNvPicPr>
              <a:picLocks noChangeAspect="1"/>
            </p:cNvPicPr>
            <p:nvPr/>
          </p:nvPicPr>
          <p:blipFill>
            <a:blip r:embed="rId4"/>
            <a:stretch>
              <a:fillRect/>
            </a:stretch>
          </p:blipFill>
          <p:spPr>
            <a:xfrm>
              <a:off x="4214306" y="188663"/>
              <a:ext cx="3193412" cy="3204074"/>
            </a:xfrm>
            <a:prstGeom prst="rect">
              <a:avLst/>
            </a:prstGeom>
            <a:ln>
              <a:noFill/>
            </a:ln>
            <a:effectLst>
              <a:outerShdw blurRad="292100" dist="139700" dir="2700000" algn="tl" rotWithShape="0">
                <a:srgbClr val="333333">
                  <a:alpha val="65000"/>
                </a:srgbClr>
              </a:outerShdw>
            </a:effectLst>
          </p:spPr>
        </p:pic>
        <p:sp>
          <p:nvSpPr>
            <p:cNvPr id="19" name="Arrow: Right 18">
              <a:extLst>
                <a:ext uri="{FF2B5EF4-FFF2-40B4-BE49-F238E27FC236}">
                  <a16:creationId xmlns:a16="http://schemas.microsoft.com/office/drawing/2014/main" id="{98F905D1-6E51-4CC3-86DC-97E4216D35ED}"/>
                </a:ext>
              </a:extLst>
            </p:cNvPr>
            <p:cNvSpPr/>
            <p:nvPr/>
          </p:nvSpPr>
          <p:spPr>
            <a:xfrm>
              <a:off x="3619500" y="1695450"/>
              <a:ext cx="381000" cy="228600"/>
            </a:xfrm>
            <a:prstGeom prst="righ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3" name="Group 22">
            <a:extLst>
              <a:ext uri="{FF2B5EF4-FFF2-40B4-BE49-F238E27FC236}">
                <a16:creationId xmlns:a16="http://schemas.microsoft.com/office/drawing/2014/main" id="{933FA16C-9F2D-4FA9-8BD1-05181660029F}"/>
              </a:ext>
            </a:extLst>
          </p:cNvPr>
          <p:cNvGrpSpPr/>
          <p:nvPr/>
        </p:nvGrpSpPr>
        <p:grpSpPr>
          <a:xfrm>
            <a:off x="241671" y="3739940"/>
            <a:ext cx="3248690" cy="875641"/>
            <a:chOff x="5577238" y="2915375"/>
            <a:chExt cx="4278405" cy="1209845"/>
          </a:xfrm>
        </p:grpSpPr>
        <p:pic>
          <p:nvPicPr>
            <p:cNvPr id="14" name="Picture 13">
              <a:extLst>
                <a:ext uri="{FF2B5EF4-FFF2-40B4-BE49-F238E27FC236}">
                  <a16:creationId xmlns:a16="http://schemas.microsoft.com/office/drawing/2014/main" id="{35E92E47-4B60-41E2-97A9-9DDCC73F2B96}"/>
                </a:ext>
              </a:extLst>
            </p:cNvPr>
            <p:cNvPicPr>
              <a:picLocks noChangeAspect="1"/>
            </p:cNvPicPr>
            <p:nvPr/>
          </p:nvPicPr>
          <p:blipFill>
            <a:blip r:embed="rId5"/>
            <a:stretch>
              <a:fillRect/>
            </a:stretch>
          </p:blipFill>
          <p:spPr>
            <a:xfrm>
              <a:off x="6378545" y="2915375"/>
              <a:ext cx="3477098" cy="1209845"/>
            </a:xfrm>
            <a:prstGeom prst="rect">
              <a:avLst/>
            </a:prstGeom>
            <a:ln>
              <a:noFill/>
            </a:ln>
            <a:effectLst>
              <a:outerShdw blurRad="292100" dist="139700" dir="2700000" algn="tl" rotWithShape="0">
                <a:srgbClr val="333333">
                  <a:alpha val="65000"/>
                </a:srgbClr>
              </a:outerShdw>
            </a:effectLst>
          </p:spPr>
        </p:pic>
        <p:sp>
          <p:nvSpPr>
            <p:cNvPr id="22" name="Arrow: Right 21">
              <a:extLst>
                <a:ext uri="{FF2B5EF4-FFF2-40B4-BE49-F238E27FC236}">
                  <a16:creationId xmlns:a16="http://schemas.microsoft.com/office/drawing/2014/main" id="{AFA12741-F83D-40A1-B0C0-4A80DCEB0E3C}"/>
                </a:ext>
              </a:extLst>
            </p:cNvPr>
            <p:cNvSpPr/>
            <p:nvPr/>
          </p:nvSpPr>
          <p:spPr>
            <a:xfrm>
              <a:off x="5577238" y="3280467"/>
              <a:ext cx="363157" cy="239831"/>
            </a:xfrm>
            <a:prstGeom prst="righ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5" name="Group 24">
            <a:extLst>
              <a:ext uri="{FF2B5EF4-FFF2-40B4-BE49-F238E27FC236}">
                <a16:creationId xmlns:a16="http://schemas.microsoft.com/office/drawing/2014/main" id="{1C264878-E41D-4EF8-88AA-B6DB034AEFE7}"/>
              </a:ext>
            </a:extLst>
          </p:cNvPr>
          <p:cNvGrpSpPr/>
          <p:nvPr/>
        </p:nvGrpSpPr>
        <p:grpSpPr>
          <a:xfrm>
            <a:off x="3908796" y="3341749"/>
            <a:ext cx="5093905" cy="1652972"/>
            <a:chOff x="3908796" y="3341749"/>
            <a:chExt cx="5093905" cy="1652972"/>
          </a:xfrm>
        </p:grpSpPr>
        <p:pic>
          <p:nvPicPr>
            <p:cNvPr id="18" name="Picture 17">
              <a:extLst>
                <a:ext uri="{FF2B5EF4-FFF2-40B4-BE49-F238E27FC236}">
                  <a16:creationId xmlns:a16="http://schemas.microsoft.com/office/drawing/2014/main" id="{673F5F7F-EBA9-4D36-95FF-9C10A40A150C}"/>
                </a:ext>
              </a:extLst>
            </p:cNvPr>
            <p:cNvPicPr>
              <a:picLocks noChangeAspect="1"/>
            </p:cNvPicPr>
            <p:nvPr/>
          </p:nvPicPr>
          <p:blipFill>
            <a:blip r:embed="rId6"/>
            <a:stretch>
              <a:fillRect/>
            </a:stretch>
          </p:blipFill>
          <p:spPr>
            <a:xfrm>
              <a:off x="4337421" y="3341749"/>
              <a:ext cx="4665280" cy="1652972"/>
            </a:xfrm>
            <a:prstGeom prst="rect">
              <a:avLst/>
            </a:prstGeom>
            <a:ln>
              <a:noFill/>
            </a:ln>
            <a:effectLst>
              <a:outerShdw blurRad="292100" dist="139700" dir="2700000" algn="tl" rotWithShape="0">
                <a:srgbClr val="333333">
                  <a:alpha val="65000"/>
                </a:srgbClr>
              </a:outerShdw>
            </a:effectLst>
          </p:spPr>
        </p:pic>
        <p:sp>
          <p:nvSpPr>
            <p:cNvPr id="24" name="Arrow: Right 23">
              <a:extLst>
                <a:ext uri="{FF2B5EF4-FFF2-40B4-BE49-F238E27FC236}">
                  <a16:creationId xmlns:a16="http://schemas.microsoft.com/office/drawing/2014/main" id="{F52AEDA6-D858-4F97-AA1F-F698E574C8FA}"/>
                </a:ext>
              </a:extLst>
            </p:cNvPr>
            <p:cNvSpPr/>
            <p:nvPr/>
          </p:nvSpPr>
          <p:spPr>
            <a:xfrm>
              <a:off x="3908796" y="4081445"/>
              <a:ext cx="275754" cy="173581"/>
            </a:xfrm>
            <a:prstGeom prst="righ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282446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EB2EC1F-8AD1-4D51-B7D6-F924A0DB9181}"/>
              </a:ext>
            </a:extLst>
          </p:cNvPr>
          <p:cNvPicPr>
            <a:picLocks noChangeAspect="1"/>
          </p:cNvPicPr>
          <p:nvPr/>
        </p:nvPicPr>
        <p:blipFill>
          <a:blip r:embed="rId3"/>
          <a:stretch>
            <a:fillRect/>
          </a:stretch>
        </p:blipFill>
        <p:spPr>
          <a:xfrm>
            <a:off x="1562100" y="380483"/>
            <a:ext cx="6891824" cy="4567200"/>
          </a:xfrm>
          <a:prstGeom prst="rect">
            <a:avLst/>
          </a:prstGeom>
          <a:ln>
            <a:noFill/>
          </a:ln>
          <a:effectLst>
            <a:outerShdw blurRad="292100" dist="139700" dir="2700000" algn="tl" rotWithShape="0">
              <a:srgbClr val="333333">
                <a:alpha val="65000"/>
              </a:srgbClr>
            </a:outerShdw>
          </a:effectLst>
        </p:spPr>
      </p:pic>
      <p:sp>
        <p:nvSpPr>
          <p:cNvPr id="17" name="Rectangle 16">
            <a:extLst>
              <a:ext uri="{FF2B5EF4-FFF2-40B4-BE49-F238E27FC236}">
                <a16:creationId xmlns:a16="http://schemas.microsoft.com/office/drawing/2014/main" id="{C1D2F9F5-2C12-4064-9145-65D342DBC523}"/>
              </a:ext>
            </a:extLst>
          </p:cNvPr>
          <p:cNvSpPr/>
          <p:nvPr/>
        </p:nvSpPr>
        <p:spPr>
          <a:xfrm>
            <a:off x="60960" y="1833086"/>
            <a:ext cx="1501140" cy="830997"/>
          </a:xfrm>
          <a:prstGeom prst="rect">
            <a:avLst/>
          </a:prstGeom>
        </p:spPr>
        <p:txBody>
          <a:bodyPr wrap="square">
            <a:spAutoFit/>
          </a:bodyPr>
          <a:lstStyle/>
          <a:p>
            <a:r>
              <a:rPr lang="en-US" sz="1600" b="1" dirty="0">
                <a:solidFill>
                  <a:schemeClr val="dk1"/>
                </a:solidFill>
                <a:latin typeface="Raleway"/>
                <a:sym typeface="Raleway"/>
              </a:rPr>
              <a:t>Example of Reference Check</a:t>
            </a:r>
          </a:p>
        </p:txBody>
      </p:sp>
      <p:sp>
        <p:nvSpPr>
          <p:cNvPr id="18" name="Speech Bubble: Rectangle 17">
            <a:extLst>
              <a:ext uri="{FF2B5EF4-FFF2-40B4-BE49-F238E27FC236}">
                <a16:creationId xmlns:a16="http://schemas.microsoft.com/office/drawing/2014/main" id="{9B8E77B1-90D0-4C22-854A-A812AB668477}"/>
              </a:ext>
            </a:extLst>
          </p:cNvPr>
          <p:cNvSpPr/>
          <p:nvPr/>
        </p:nvSpPr>
        <p:spPr>
          <a:xfrm>
            <a:off x="60960" y="937259"/>
            <a:ext cx="1714500" cy="259081"/>
          </a:xfrm>
          <a:prstGeom prst="wedgeRectCallout">
            <a:avLst>
              <a:gd name="adj1" fmla="val 44718"/>
              <a:gd name="adj2" fmla="val -100805"/>
            </a:avLst>
          </a:prstGeom>
          <a:solidFill>
            <a:srgbClr val="E2CFF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latin typeface="Nunito" panose="02020500000000000000" charset="0"/>
              </a:rPr>
              <a:t>Number of references </a:t>
            </a:r>
          </a:p>
        </p:txBody>
      </p:sp>
      <p:sp>
        <p:nvSpPr>
          <p:cNvPr id="19" name="Speech Bubble: Rectangle 18">
            <a:extLst>
              <a:ext uri="{FF2B5EF4-FFF2-40B4-BE49-F238E27FC236}">
                <a16:creationId xmlns:a16="http://schemas.microsoft.com/office/drawing/2014/main" id="{70349CC4-38C5-46F1-A6C4-69EBE07EDD19}"/>
              </a:ext>
            </a:extLst>
          </p:cNvPr>
          <p:cNvSpPr/>
          <p:nvPr/>
        </p:nvSpPr>
        <p:spPr>
          <a:xfrm>
            <a:off x="5090160" y="655320"/>
            <a:ext cx="2491740" cy="411479"/>
          </a:xfrm>
          <a:prstGeom prst="wedgeRectCallout">
            <a:avLst>
              <a:gd name="adj1" fmla="val -69274"/>
              <a:gd name="adj2" fmla="val -27276"/>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latin typeface="Nunito" panose="02020500000000000000" charset="0"/>
              </a:rPr>
              <a:t>1 reference is found with editorial concern</a:t>
            </a:r>
          </a:p>
        </p:txBody>
      </p:sp>
      <p:sp>
        <p:nvSpPr>
          <p:cNvPr id="20" name="Speech Bubble: Rectangle 19">
            <a:extLst>
              <a:ext uri="{FF2B5EF4-FFF2-40B4-BE49-F238E27FC236}">
                <a16:creationId xmlns:a16="http://schemas.microsoft.com/office/drawing/2014/main" id="{8ABA150E-831B-462D-8C7F-8F65F3011A39}"/>
              </a:ext>
            </a:extLst>
          </p:cNvPr>
          <p:cNvSpPr/>
          <p:nvPr/>
        </p:nvSpPr>
        <p:spPr>
          <a:xfrm>
            <a:off x="198120" y="2883863"/>
            <a:ext cx="1363980" cy="1844040"/>
          </a:xfrm>
          <a:prstGeom prst="wedgeRectCallout">
            <a:avLst>
              <a:gd name="adj1" fmla="val 90135"/>
              <a:gd name="adj2" fmla="val 30008"/>
            </a:avLst>
          </a:prstGeom>
          <a:solidFill>
            <a:srgbClr val="92D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latin typeface="Nunito" panose="02020500000000000000" charset="0"/>
              </a:rPr>
              <a:t>You can find the text extracted from the uploaded paper and also show where it makes a citation to each reference.</a:t>
            </a:r>
          </a:p>
        </p:txBody>
      </p:sp>
    </p:spTree>
    <p:extLst>
      <p:ext uri="{BB962C8B-B14F-4D97-AF65-F5344CB8AC3E}">
        <p14:creationId xmlns:p14="http://schemas.microsoft.com/office/powerpoint/2010/main" val="24182087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50"/>
          <p:cNvSpPr txBox="1">
            <a:spLocks noGrp="1"/>
          </p:cNvSpPr>
          <p:nvPr>
            <p:ph type="title"/>
          </p:nvPr>
        </p:nvSpPr>
        <p:spPr>
          <a:xfrm>
            <a:off x="713225" y="2051883"/>
            <a:ext cx="7297300" cy="1561350"/>
          </a:xfrm>
          <a:prstGeom prst="rect">
            <a:avLst/>
          </a:prstGeom>
        </p:spPr>
        <p:txBody>
          <a:bodyPr spcFirstLastPara="1" wrap="square" lIns="91425" tIns="91425" rIns="91425" bIns="91425" anchor="t" anchorCtr="0">
            <a:noAutofit/>
          </a:bodyPr>
          <a:lstStyle/>
          <a:p>
            <a:br>
              <a:rPr lang="en-US" sz="4000" dirty="0">
                <a:solidFill>
                  <a:srgbClr val="0070C0"/>
                </a:solidFill>
              </a:rPr>
            </a:br>
            <a:br>
              <a:rPr lang="en-US" sz="4800" dirty="0">
                <a:solidFill>
                  <a:srgbClr val="0070C0"/>
                </a:solidFill>
              </a:rPr>
            </a:br>
            <a:endParaRPr sz="4800" dirty="0">
              <a:latin typeface="Raleway"/>
              <a:sym typeface="Raleway"/>
            </a:endParaRPr>
          </a:p>
        </p:txBody>
      </p:sp>
      <p:sp>
        <p:nvSpPr>
          <p:cNvPr id="381" name="Google Shape;381;p50"/>
          <p:cNvSpPr txBox="1">
            <a:spLocks noGrp="1"/>
          </p:cNvSpPr>
          <p:nvPr>
            <p:ph type="title" idx="2"/>
          </p:nvPr>
        </p:nvSpPr>
        <p:spPr>
          <a:xfrm>
            <a:off x="713225" y="971550"/>
            <a:ext cx="1261800" cy="1108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5400" dirty="0">
                <a:solidFill>
                  <a:srgbClr val="0070C0"/>
                </a:solidFill>
              </a:rPr>
              <a:t>0</a:t>
            </a:r>
            <a:r>
              <a:rPr lang="en-US" altLang="zh-TW" sz="5400" dirty="0">
                <a:solidFill>
                  <a:srgbClr val="0070C0"/>
                </a:solidFill>
              </a:rPr>
              <a:t>5</a:t>
            </a:r>
            <a:endParaRPr sz="5400" dirty="0">
              <a:solidFill>
                <a:srgbClr val="0070C0"/>
              </a:solidFill>
            </a:endParaRPr>
          </a:p>
        </p:txBody>
      </p:sp>
      <p:sp>
        <p:nvSpPr>
          <p:cNvPr id="4" name="Google Shape;380;p50">
            <a:extLst>
              <a:ext uri="{FF2B5EF4-FFF2-40B4-BE49-F238E27FC236}">
                <a16:creationId xmlns:a16="http://schemas.microsoft.com/office/drawing/2014/main" id="{EC0D8F0D-5508-442A-BD92-22A7149A70E2}"/>
              </a:ext>
            </a:extLst>
          </p:cNvPr>
          <p:cNvSpPr txBox="1">
            <a:spLocks/>
          </p:cNvSpPr>
          <p:nvPr/>
        </p:nvSpPr>
        <p:spPr>
          <a:xfrm>
            <a:off x="841771" y="2204283"/>
            <a:ext cx="7297300" cy="15613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Raleway"/>
              <a:buNone/>
              <a:defRPr sz="5000" b="1" i="0" u="none" strike="noStrike" cap="none">
                <a:solidFill>
                  <a:schemeClr val="dk1"/>
                </a:solidFill>
                <a:latin typeface="Raleway"/>
                <a:ea typeface="Raleway"/>
                <a:cs typeface="Raleway"/>
                <a:sym typeface="Raleway"/>
              </a:defRPr>
            </a:lvl1pPr>
            <a:lvl2pPr marR="0" lvl="1"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2pPr>
            <a:lvl3pPr marR="0" lvl="2"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3pPr>
            <a:lvl4pPr marR="0" lvl="3"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4pPr>
            <a:lvl5pPr marR="0" lvl="4"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5pPr>
            <a:lvl6pPr marR="0" lvl="5"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6pPr>
            <a:lvl7pPr marR="0" lvl="6"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7pPr>
            <a:lvl8pPr marR="0" lvl="7"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8pPr>
            <a:lvl9pPr marR="0" lvl="8"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9pPr>
          </a:lstStyle>
          <a:p>
            <a:r>
              <a:rPr lang="en-US" sz="4000" dirty="0" err="1">
                <a:solidFill>
                  <a:srgbClr val="0070C0"/>
                </a:solidFill>
                <a:latin typeface="Raleway" panose="02020500000000000000" charset="0"/>
              </a:rPr>
              <a:t>Scite</a:t>
            </a:r>
            <a:r>
              <a:rPr lang="en-US" sz="4000" dirty="0">
                <a:solidFill>
                  <a:srgbClr val="0070C0"/>
                </a:solidFill>
                <a:latin typeface="Raleway" panose="02020500000000000000" charset="0"/>
              </a:rPr>
              <a:t> </a:t>
            </a:r>
            <a:r>
              <a:rPr lang="en-US" altLang="zh-TW" sz="4000" dirty="0">
                <a:solidFill>
                  <a:srgbClr val="0070C0"/>
                </a:solidFill>
                <a:latin typeface="Raleway" panose="02020500000000000000" charset="0"/>
              </a:rPr>
              <a:t>Tables</a:t>
            </a:r>
            <a:endParaRPr lang="en-US" sz="4000" dirty="0"/>
          </a:p>
        </p:txBody>
      </p:sp>
    </p:spTree>
    <p:extLst>
      <p:ext uri="{BB962C8B-B14F-4D97-AF65-F5344CB8AC3E}">
        <p14:creationId xmlns:p14="http://schemas.microsoft.com/office/powerpoint/2010/main" val="6164018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014FD1A-6356-D378-4D40-063796A17AC8}"/>
              </a:ext>
            </a:extLst>
          </p:cNvPr>
          <p:cNvPicPr>
            <a:picLocks noChangeAspect="1"/>
          </p:cNvPicPr>
          <p:nvPr/>
        </p:nvPicPr>
        <p:blipFill>
          <a:blip r:embed="rId2"/>
          <a:stretch>
            <a:fillRect/>
          </a:stretch>
        </p:blipFill>
        <p:spPr>
          <a:xfrm>
            <a:off x="0" y="1127776"/>
            <a:ext cx="9144000" cy="3667175"/>
          </a:xfrm>
          <a:prstGeom prst="rect">
            <a:avLst/>
          </a:prstGeom>
        </p:spPr>
      </p:pic>
      <p:sp>
        <p:nvSpPr>
          <p:cNvPr id="2" name="Title 1">
            <a:extLst>
              <a:ext uri="{FF2B5EF4-FFF2-40B4-BE49-F238E27FC236}">
                <a16:creationId xmlns:a16="http://schemas.microsoft.com/office/drawing/2014/main" id="{A7D6721A-2A23-F0E1-E224-3F3DAAFDA67E}"/>
              </a:ext>
            </a:extLst>
          </p:cNvPr>
          <p:cNvSpPr>
            <a:spLocks noGrp="1"/>
          </p:cNvSpPr>
          <p:nvPr>
            <p:ph type="title"/>
          </p:nvPr>
        </p:nvSpPr>
        <p:spPr/>
        <p:txBody>
          <a:bodyPr/>
          <a:lstStyle/>
          <a:p>
            <a:r>
              <a:rPr lang="en-US" dirty="0" err="1"/>
              <a:t>Scite</a:t>
            </a:r>
            <a:r>
              <a:rPr lang="en-US" dirty="0"/>
              <a:t> Tables</a:t>
            </a:r>
          </a:p>
        </p:txBody>
      </p:sp>
      <p:sp>
        <p:nvSpPr>
          <p:cNvPr id="6" name="Speech Bubble: Rectangle 5">
            <a:extLst>
              <a:ext uri="{FF2B5EF4-FFF2-40B4-BE49-F238E27FC236}">
                <a16:creationId xmlns:a16="http://schemas.microsoft.com/office/drawing/2014/main" id="{343B58A0-0B4F-3623-5CD6-59DFAC2C6DD6}"/>
              </a:ext>
            </a:extLst>
          </p:cNvPr>
          <p:cNvSpPr/>
          <p:nvPr/>
        </p:nvSpPr>
        <p:spPr>
          <a:xfrm>
            <a:off x="4952999" y="1272208"/>
            <a:ext cx="2322445" cy="966937"/>
          </a:xfrm>
          <a:prstGeom prst="wedgeRectCallout">
            <a:avLst>
              <a:gd name="adj1" fmla="val -19097"/>
              <a:gd name="adj2" fmla="val 84349"/>
            </a:avLst>
          </a:prstGeom>
          <a:solidFill>
            <a:srgbClr val="92D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err="1">
                <a:solidFill>
                  <a:schemeClr val="tx1"/>
                </a:solidFill>
                <a:latin typeface="Nunito" panose="02020500000000000000" charset="0"/>
              </a:rPr>
              <a:t>Scite</a:t>
            </a:r>
            <a:r>
              <a:rPr lang="en-US" sz="1200" dirty="0">
                <a:solidFill>
                  <a:schemeClr val="tx1"/>
                </a:solidFill>
                <a:latin typeface="Nunito" panose="02020500000000000000" charset="0"/>
              </a:rPr>
              <a:t> pulls relevant information from various papers, summarizing their findings directly in the 'Response' column. </a:t>
            </a:r>
          </a:p>
        </p:txBody>
      </p:sp>
      <p:sp>
        <p:nvSpPr>
          <p:cNvPr id="9" name="Speech Bubble: Rectangle 8">
            <a:extLst>
              <a:ext uri="{FF2B5EF4-FFF2-40B4-BE49-F238E27FC236}">
                <a16:creationId xmlns:a16="http://schemas.microsoft.com/office/drawing/2014/main" id="{0703F4A4-D0E3-A2C1-7A52-89E25FFC34F9}"/>
              </a:ext>
            </a:extLst>
          </p:cNvPr>
          <p:cNvSpPr/>
          <p:nvPr/>
        </p:nvSpPr>
        <p:spPr>
          <a:xfrm>
            <a:off x="6986547" y="2909182"/>
            <a:ext cx="1714500" cy="756369"/>
          </a:xfrm>
          <a:prstGeom prst="wedgeRectCallout">
            <a:avLst>
              <a:gd name="adj1" fmla="val 44718"/>
              <a:gd name="adj2" fmla="val -100805"/>
            </a:avLst>
          </a:prstGeom>
          <a:solidFill>
            <a:srgbClr val="E2CFF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1200" dirty="0">
                <a:solidFill>
                  <a:schemeClr val="tx1"/>
                </a:solidFill>
                <a:latin typeface="Nunito" panose="02020500000000000000" charset="0"/>
              </a:rPr>
              <a:t>You may add more columns to ask </a:t>
            </a:r>
            <a:r>
              <a:rPr lang="en-US" altLang="zh-TW" sz="1200" dirty="0" err="1">
                <a:solidFill>
                  <a:schemeClr val="tx1"/>
                </a:solidFill>
                <a:latin typeface="Nunito" panose="02020500000000000000" charset="0"/>
              </a:rPr>
              <a:t>Scite</a:t>
            </a:r>
            <a:r>
              <a:rPr lang="en-US" altLang="zh-TW" sz="1200" dirty="0">
                <a:solidFill>
                  <a:schemeClr val="tx1"/>
                </a:solidFill>
                <a:latin typeface="Nunito" panose="02020500000000000000" charset="0"/>
              </a:rPr>
              <a:t> to pull relevant information</a:t>
            </a:r>
            <a:endParaRPr lang="en-US" sz="1200" dirty="0">
              <a:solidFill>
                <a:schemeClr val="tx1"/>
              </a:solidFill>
              <a:latin typeface="Nunito" panose="02020500000000000000" charset="0"/>
            </a:endParaRPr>
          </a:p>
        </p:txBody>
      </p:sp>
      <p:sp>
        <p:nvSpPr>
          <p:cNvPr id="10" name="Speech Bubble: Rectangle 9">
            <a:extLst>
              <a:ext uri="{FF2B5EF4-FFF2-40B4-BE49-F238E27FC236}">
                <a16:creationId xmlns:a16="http://schemas.microsoft.com/office/drawing/2014/main" id="{565B9ABE-B237-FBC8-2679-E7815160CAB8}"/>
              </a:ext>
            </a:extLst>
          </p:cNvPr>
          <p:cNvSpPr/>
          <p:nvPr/>
        </p:nvSpPr>
        <p:spPr>
          <a:xfrm>
            <a:off x="881271" y="2409575"/>
            <a:ext cx="1714500" cy="756369"/>
          </a:xfrm>
          <a:prstGeom prst="wedgeRectCallout">
            <a:avLst>
              <a:gd name="adj1" fmla="val -35514"/>
              <a:gd name="adj2" fmla="val -120779"/>
            </a:avLst>
          </a:prstGeom>
          <a:solidFill>
            <a:srgbClr val="E2CFF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1200" dirty="0">
                <a:solidFill>
                  <a:schemeClr val="tx1"/>
                </a:solidFill>
                <a:latin typeface="Nunito" panose="02020500000000000000" charset="0"/>
              </a:rPr>
              <a:t>You can extract data base on your needs</a:t>
            </a:r>
            <a:endParaRPr lang="en-US" sz="1200" dirty="0">
              <a:solidFill>
                <a:schemeClr val="tx1"/>
              </a:solidFill>
              <a:latin typeface="Nunito" panose="02020500000000000000" charset="0"/>
            </a:endParaRPr>
          </a:p>
        </p:txBody>
      </p:sp>
      <p:sp>
        <p:nvSpPr>
          <p:cNvPr id="11" name="Speech Bubble: Rectangle 10">
            <a:extLst>
              <a:ext uri="{FF2B5EF4-FFF2-40B4-BE49-F238E27FC236}">
                <a16:creationId xmlns:a16="http://schemas.microsoft.com/office/drawing/2014/main" id="{30BBF9E9-40D7-B067-132E-917BB7339CFC}"/>
              </a:ext>
            </a:extLst>
          </p:cNvPr>
          <p:cNvSpPr/>
          <p:nvPr/>
        </p:nvSpPr>
        <p:spPr>
          <a:xfrm>
            <a:off x="7307250" y="478733"/>
            <a:ext cx="1714500" cy="756369"/>
          </a:xfrm>
          <a:prstGeom prst="wedgeRectCallout">
            <a:avLst>
              <a:gd name="adj1" fmla="val 15964"/>
              <a:gd name="adj2" fmla="val 96829"/>
            </a:avLst>
          </a:prstGeom>
          <a:solidFill>
            <a:srgbClr val="E2CFF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latin typeface="Nunito" panose="02020500000000000000" charset="0"/>
              </a:rPr>
              <a:t>Click “Search Strategy” to edit your search keywords and strategy</a:t>
            </a:r>
          </a:p>
        </p:txBody>
      </p:sp>
      <p:sp>
        <p:nvSpPr>
          <p:cNvPr id="12" name="Rectangle: Rounded Corners 11">
            <a:extLst>
              <a:ext uri="{FF2B5EF4-FFF2-40B4-BE49-F238E27FC236}">
                <a16:creationId xmlns:a16="http://schemas.microsoft.com/office/drawing/2014/main" id="{15B0941E-C6E8-7CE9-ECC5-252A0F135859}"/>
              </a:ext>
            </a:extLst>
          </p:cNvPr>
          <p:cNvSpPr/>
          <p:nvPr/>
        </p:nvSpPr>
        <p:spPr>
          <a:xfrm>
            <a:off x="8643068" y="2361537"/>
            <a:ext cx="326003" cy="365760"/>
          </a:xfrm>
          <a:prstGeom prst="round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6A6C5062-6084-B026-BD76-A634C5622DAB}"/>
              </a:ext>
            </a:extLst>
          </p:cNvPr>
          <p:cNvSpPr/>
          <p:nvPr/>
        </p:nvSpPr>
        <p:spPr>
          <a:xfrm>
            <a:off x="454550" y="1535926"/>
            <a:ext cx="921026" cy="365760"/>
          </a:xfrm>
          <a:prstGeom prst="round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2A9D7328-5486-5460-6AAD-D8ABB5C7D987}"/>
              </a:ext>
            </a:extLst>
          </p:cNvPr>
          <p:cNvSpPr/>
          <p:nvPr/>
        </p:nvSpPr>
        <p:spPr>
          <a:xfrm>
            <a:off x="8136835" y="1577008"/>
            <a:ext cx="921026" cy="365760"/>
          </a:xfrm>
          <a:prstGeom prst="round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50091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6721A-2A23-F0E1-E224-3F3DAAFDA67E}"/>
              </a:ext>
            </a:extLst>
          </p:cNvPr>
          <p:cNvSpPr>
            <a:spLocks noGrp="1"/>
          </p:cNvSpPr>
          <p:nvPr>
            <p:ph type="title"/>
          </p:nvPr>
        </p:nvSpPr>
        <p:spPr/>
        <p:txBody>
          <a:bodyPr/>
          <a:lstStyle/>
          <a:p>
            <a:r>
              <a:rPr lang="en-US" dirty="0" err="1"/>
              <a:t>Scite</a:t>
            </a:r>
            <a:r>
              <a:rPr lang="en-US" dirty="0"/>
              <a:t> Tables – Add a new column</a:t>
            </a:r>
          </a:p>
        </p:txBody>
      </p:sp>
      <p:pic>
        <p:nvPicPr>
          <p:cNvPr id="4" name="Picture 3" descr="A screenshot of a computer&#10;&#10;AI-generated content may be incorrect.">
            <a:extLst>
              <a:ext uri="{FF2B5EF4-FFF2-40B4-BE49-F238E27FC236}">
                <a16:creationId xmlns:a16="http://schemas.microsoft.com/office/drawing/2014/main" id="{D4793E32-C667-3868-54ED-40F14541DC40}"/>
              </a:ext>
            </a:extLst>
          </p:cNvPr>
          <p:cNvPicPr>
            <a:picLocks noChangeAspect="1"/>
          </p:cNvPicPr>
          <p:nvPr/>
        </p:nvPicPr>
        <p:blipFill>
          <a:blip r:embed="rId2"/>
          <a:stretch>
            <a:fillRect/>
          </a:stretch>
        </p:blipFill>
        <p:spPr>
          <a:xfrm>
            <a:off x="765264" y="1089329"/>
            <a:ext cx="3796052" cy="3926950"/>
          </a:xfrm>
          <a:prstGeom prst="rect">
            <a:avLst/>
          </a:prstGeom>
        </p:spPr>
      </p:pic>
      <p:pic>
        <p:nvPicPr>
          <p:cNvPr id="8" name="Picture 7">
            <a:extLst>
              <a:ext uri="{FF2B5EF4-FFF2-40B4-BE49-F238E27FC236}">
                <a16:creationId xmlns:a16="http://schemas.microsoft.com/office/drawing/2014/main" id="{CE5EE45F-49DC-2747-B965-704117A8D388}"/>
              </a:ext>
            </a:extLst>
          </p:cNvPr>
          <p:cNvPicPr>
            <a:picLocks noChangeAspect="1"/>
          </p:cNvPicPr>
          <p:nvPr/>
        </p:nvPicPr>
        <p:blipFill>
          <a:blip r:embed="rId3"/>
          <a:stretch>
            <a:fillRect/>
          </a:stretch>
        </p:blipFill>
        <p:spPr>
          <a:xfrm>
            <a:off x="4773982" y="1089328"/>
            <a:ext cx="3615500" cy="3664557"/>
          </a:xfrm>
          <a:prstGeom prst="rect">
            <a:avLst/>
          </a:prstGeom>
        </p:spPr>
      </p:pic>
      <p:sp>
        <p:nvSpPr>
          <p:cNvPr id="13" name="Speech Bubble: Rectangle 12">
            <a:extLst>
              <a:ext uri="{FF2B5EF4-FFF2-40B4-BE49-F238E27FC236}">
                <a16:creationId xmlns:a16="http://schemas.microsoft.com/office/drawing/2014/main" id="{5E05F155-4769-E4DA-B4F2-67F3E8EC5BB8}"/>
              </a:ext>
            </a:extLst>
          </p:cNvPr>
          <p:cNvSpPr/>
          <p:nvPr/>
        </p:nvSpPr>
        <p:spPr>
          <a:xfrm>
            <a:off x="7409953" y="691762"/>
            <a:ext cx="1582972" cy="966937"/>
          </a:xfrm>
          <a:prstGeom prst="wedgeRectCallout">
            <a:avLst>
              <a:gd name="adj1" fmla="val -76614"/>
              <a:gd name="adj2" fmla="val 69547"/>
            </a:avLst>
          </a:prstGeom>
          <a:solidFill>
            <a:srgbClr val="92D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latin typeface="Nunito" panose="02020500000000000000" charset="0"/>
              </a:rPr>
              <a:t>Add a custom column to ask </a:t>
            </a:r>
            <a:r>
              <a:rPr lang="en-US" sz="1200" dirty="0" err="1">
                <a:solidFill>
                  <a:schemeClr val="tx1"/>
                </a:solidFill>
                <a:latin typeface="Nunito" panose="02020500000000000000" charset="0"/>
              </a:rPr>
              <a:t>Scite</a:t>
            </a:r>
            <a:r>
              <a:rPr lang="en-US" sz="1200" dirty="0">
                <a:solidFill>
                  <a:schemeClr val="tx1"/>
                </a:solidFill>
                <a:latin typeface="Nunito" panose="02020500000000000000" charset="0"/>
              </a:rPr>
              <a:t> to pull relevant data according to your instruction prompt </a:t>
            </a:r>
          </a:p>
        </p:txBody>
      </p:sp>
      <p:sp>
        <p:nvSpPr>
          <p:cNvPr id="3" name="Speech Bubble: Rectangle 2">
            <a:extLst>
              <a:ext uri="{FF2B5EF4-FFF2-40B4-BE49-F238E27FC236}">
                <a16:creationId xmlns:a16="http://schemas.microsoft.com/office/drawing/2014/main" id="{18C07CD5-CCB6-74BE-FEBA-0FDE43E94B20}"/>
              </a:ext>
            </a:extLst>
          </p:cNvPr>
          <p:cNvSpPr/>
          <p:nvPr/>
        </p:nvSpPr>
        <p:spPr>
          <a:xfrm>
            <a:off x="3205038" y="4001634"/>
            <a:ext cx="2322445" cy="966937"/>
          </a:xfrm>
          <a:prstGeom prst="wedgeRectCallout">
            <a:avLst>
              <a:gd name="adj1" fmla="val -35530"/>
              <a:gd name="adj2" fmla="val -104785"/>
            </a:avLst>
          </a:prstGeom>
          <a:solidFill>
            <a:srgbClr val="92D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latin typeface="Nunito" panose="02020500000000000000" charset="0"/>
              </a:rPr>
              <a:t>You may add a new column to your result table. However, you have to </a:t>
            </a:r>
            <a:r>
              <a:rPr lang="en-US" sz="1200" dirty="0">
                <a:solidFill>
                  <a:srgbClr val="FF0000"/>
                </a:solidFill>
                <a:latin typeface="Nunito" panose="02020500000000000000" charset="0"/>
              </a:rPr>
              <a:t>log in to your own account to use this function </a:t>
            </a:r>
          </a:p>
        </p:txBody>
      </p:sp>
    </p:spTree>
    <p:extLst>
      <p:ext uri="{BB962C8B-B14F-4D97-AF65-F5344CB8AC3E}">
        <p14:creationId xmlns:p14="http://schemas.microsoft.com/office/powerpoint/2010/main" val="14639878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C4C9C-9BAD-4FCF-919D-3BE4DB68C059}"/>
              </a:ext>
            </a:extLst>
          </p:cNvPr>
          <p:cNvSpPr>
            <a:spLocks noGrp="1"/>
          </p:cNvSpPr>
          <p:nvPr>
            <p:ph type="title"/>
          </p:nvPr>
        </p:nvSpPr>
        <p:spPr>
          <a:xfrm>
            <a:off x="4352030" y="82084"/>
            <a:ext cx="5067600" cy="954300"/>
          </a:xfrm>
        </p:spPr>
        <p:txBody>
          <a:bodyPr/>
          <a:lstStyle/>
          <a:p>
            <a:r>
              <a:rPr lang="en-US" sz="2400" dirty="0"/>
              <a:t>The world without </a:t>
            </a:r>
            <a:r>
              <a:rPr lang="en-US" sz="2400" dirty="0" err="1">
                <a:solidFill>
                  <a:srgbClr val="0070C0"/>
                </a:solidFill>
              </a:rPr>
              <a:t>Scite</a:t>
            </a:r>
            <a:endParaRPr lang="en-US" sz="2400" dirty="0"/>
          </a:p>
        </p:txBody>
      </p:sp>
      <p:pic>
        <p:nvPicPr>
          <p:cNvPr id="4" name="Picture 3">
            <a:extLst>
              <a:ext uri="{FF2B5EF4-FFF2-40B4-BE49-F238E27FC236}">
                <a16:creationId xmlns:a16="http://schemas.microsoft.com/office/drawing/2014/main" id="{87FD60A6-7789-4A35-B05F-4AAADC3F982C}"/>
              </a:ext>
            </a:extLst>
          </p:cNvPr>
          <p:cNvPicPr>
            <a:picLocks noChangeAspect="1"/>
          </p:cNvPicPr>
          <p:nvPr/>
        </p:nvPicPr>
        <p:blipFill>
          <a:blip r:embed="rId3"/>
          <a:stretch>
            <a:fillRect/>
          </a:stretch>
        </p:blipFill>
        <p:spPr>
          <a:xfrm>
            <a:off x="205034" y="691761"/>
            <a:ext cx="5074994" cy="4261899"/>
          </a:xfrm>
          <a:prstGeom prst="rect">
            <a:avLst/>
          </a:prstGeom>
          <a:ln>
            <a:noFill/>
          </a:ln>
          <a:effectLst>
            <a:outerShdw blurRad="292100" dist="139700" dir="2700000" algn="tl" rotWithShape="0">
              <a:srgbClr val="333333">
                <a:alpha val="65000"/>
              </a:srgbClr>
            </a:outerShdw>
          </a:effectLst>
        </p:spPr>
      </p:pic>
      <p:grpSp>
        <p:nvGrpSpPr>
          <p:cNvPr id="3" name="Group 2">
            <a:extLst>
              <a:ext uri="{FF2B5EF4-FFF2-40B4-BE49-F238E27FC236}">
                <a16:creationId xmlns:a16="http://schemas.microsoft.com/office/drawing/2014/main" id="{D5D1CE4D-622E-4ACA-AB4D-53DCEE83EF4A}"/>
              </a:ext>
            </a:extLst>
          </p:cNvPr>
          <p:cNvGrpSpPr/>
          <p:nvPr/>
        </p:nvGrpSpPr>
        <p:grpSpPr>
          <a:xfrm>
            <a:off x="924744" y="691761"/>
            <a:ext cx="8085782" cy="3665554"/>
            <a:chOff x="924744" y="691761"/>
            <a:chExt cx="8085782" cy="3665554"/>
          </a:xfrm>
        </p:grpSpPr>
        <p:pic>
          <p:nvPicPr>
            <p:cNvPr id="5" name="Picture 4">
              <a:extLst>
                <a:ext uri="{FF2B5EF4-FFF2-40B4-BE49-F238E27FC236}">
                  <a16:creationId xmlns:a16="http://schemas.microsoft.com/office/drawing/2014/main" id="{3496B165-98B3-4395-BEF7-A98D706E9133}"/>
                </a:ext>
              </a:extLst>
            </p:cNvPr>
            <p:cNvPicPr>
              <a:picLocks noChangeAspect="1"/>
            </p:cNvPicPr>
            <p:nvPr/>
          </p:nvPicPr>
          <p:blipFill>
            <a:blip r:embed="rId4"/>
            <a:stretch>
              <a:fillRect/>
            </a:stretch>
          </p:blipFill>
          <p:spPr>
            <a:xfrm>
              <a:off x="924744" y="691761"/>
              <a:ext cx="8085782" cy="3665554"/>
            </a:xfrm>
            <a:prstGeom prst="rect">
              <a:avLst/>
            </a:prstGeom>
            <a:ln>
              <a:noFill/>
            </a:ln>
            <a:effectLst>
              <a:outerShdw blurRad="292100" dist="139700" dir="2700000" algn="tl" rotWithShape="0">
                <a:srgbClr val="333333">
                  <a:alpha val="65000"/>
                </a:srgbClr>
              </a:outerShdw>
            </a:effectLst>
          </p:spPr>
        </p:pic>
        <p:sp>
          <p:nvSpPr>
            <p:cNvPr id="7" name="Rectangle: Rounded Corners 6">
              <a:extLst>
                <a:ext uri="{FF2B5EF4-FFF2-40B4-BE49-F238E27FC236}">
                  <a16:creationId xmlns:a16="http://schemas.microsoft.com/office/drawing/2014/main" id="{211C9DE5-0AED-4E54-A32D-A3C1D1D68946}"/>
                </a:ext>
              </a:extLst>
            </p:cNvPr>
            <p:cNvSpPr/>
            <p:nvPr/>
          </p:nvSpPr>
          <p:spPr>
            <a:xfrm>
              <a:off x="7579519" y="2928938"/>
              <a:ext cx="428625" cy="342901"/>
            </a:xfrm>
            <a:prstGeom prst="roundRect">
              <a:avLst>
                <a:gd name="adj" fmla="val 25363"/>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grpSp>
    </p:spTree>
    <p:extLst>
      <p:ext uri="{BB962C8B-B14F-4D97-AF65-F5344CB8AC3E}">
        <p14:creationId xmlns:p14="http://schemas.microsoft.com/office/powerpoint/2010/main" val="405252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50"/>
          <p:cNvSpPr txBox="1">
            <a:spLocks noGrp="1"/>
          </p:cNvSpPr>
          <p:nvPr>
            <p:ph type="title"/>
          </p:nvPr>
        </p:nvSpPr>
        <p:spPr>
          <a:xfrm>
            <a:off x="713225" y="2051883"/>
            <a:ext cx="7297300" cy="1561350"/>
          </a:xfrm>
          <a:prstGeom prst="rect">
            <a:avLst/>
          </a:prstGeom>
        </p:spPr>
        <p:txBody>
          <a:bodyPr spcFirstLastPara="1" wrap="square" lIns="91425" tIns="91425" rIns="91425" bIns="91425" anchor="t" anchorCtr="0">
            <a:noAutofit/>
          </a:bodyPr>
          <a:lstStyle/>
          <a:p>
            <a:br>
              <a:rPr lang="en-US" sz="4000" dirty="0">
                <a:solidFill>
                  <a:srgbClr val="0070C0"/>
                </a:solidFill>
              </a:rPr>
            </a:br>
            <a:br>
              <a:rPr lang="en-US" sz="4800" dirty="0">
                <a:solidFill>
                  <a:srgbClr val="0070C0"/>
                </a:solidFill>
              </a:rPr>
            </a:br>
            <a:endParaRPr sz="4800" dirty="0">
              <a:latin typeface="Raleway"/>
              <a:sym typeface="Raleway"/>
            </a:endParaRPr>
          </a:p>
        </p:txBody>
      </p:sp>
      <p:sp>
        <p:nvSpPr>
          <p:cNvPr id="381" name="Google Shape;381;p50"/>
          <p:cNvSpPr txBox="1">
            <a:spLocks noGrp="1"/>
          </p:cNvSpPr>
          <p:nvPr>
            <p:ph type="title" idx="2"/>
          </p:nvPr>
        </p:nvSpPr>
        <p:spPr>
          <a:xfrm>
            <a:off x="713225" y="971550"/>
            <a:ext cx="1261800" cy="1108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5400" dirty="0">
                <a:solidFill>
                  <a:srgbClr val="0070C0"/>
                </a:solidFill>
              </a:rPr>
              <a:t>06</a:t>
            </a:r>
            <a:endParaRPr sz="5400" dirty="0">
              <a:solidFill>
                <a:srgbClr val="0070C0"/>
              </a:solidFill>
            </a:endParaRPr>
          </a:p>
        </p:txBody>
      </p:sp>
      <p:sp>
        <p:nvSpPr>
          <p:cNvPr id="4" name="Google Shape;380;p50">
            <a:extLst>
              <a:ext uri="{FF2B5EF4-FFF2-40B4-BE49-F238E27FC236}">
                <a16:creationId xmlns:a16="http://schemas.microsoft.com/office/drawing/2014/main" id="{EC0D8F0D-5508-442A-BD92-22A7149A70E2}"/>
              </a:ext>
            </a:extLst>
          </p:cNvPr>
          <p:cNvSpPr txBox="1">
            <a:spLocks/>
          </p:cNvSpPr>
          <p:nvPr/>
        </p:nvSpPr>
        <p:spPr>
          <a:xfrm>
            <a:off x="865625" y="2204283"/>
            <a:ext cx="5946656" cy="15613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Raleway"/>
              <a:buNone/>
              <a:defRPr sz="5000" b="1" i="0" u="none" strike="noStrike" cap="none">
                <a:solidFill>
                  <a:schemeClr val="dk1"/>
                </a:solidFill>
                <a:latin typeface="Raleway"/>
                <a:ea typeface="Raleway"/>
                <a:cs typeface="Raleway"/>
                <a:sym typeface="Raleway"/>
              </a:defRPr>
            </a:lvl1pPr>
            <a:lvl2pPr marR="0" lvl="1"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2pPr>
            <a:lvl3pPr marR="0" lvl="2"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3pPr>
            <a:lvl4pPr marR="0" lvl="3"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4pPr>
            <a:lvl5pPr marR="0" lvl="4"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5pPr>
            <a:lvl6pPr marR="0" lvl="5"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6pPr>
            <a:lvl7pPr marR="0" lvl="6"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7pPr>
            <a:lvl8pPr marR="0" lvl="7"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8pPr>
            <a:lvl9pPr marR="0" lvl="8"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9pPr>
          </a:lstStyle>
          <a:p>
            <a:r>
              <a:rPr lang="en-US" sz="4000" dirty="0">
                <a:latin typeface="Raleway" panose="02020500000000000000" charset="0"/>
              </a:rPr>
              <a:t>Acknowledge Use of </a:t>
            </a:r>
            <a:r>
              <a:rPr lang="en-US" sz="4000" dirty="0">
                <a:solidFill>
                  <a:srgbClr val="0070C0"/>
                </a:solidFill>
                <a:latin typeface="Raleway" panose="02020500000000000000" charset="0"/>
              </a:rPr>
              <a:t>AI-Generated</a:t>
            </a:r>
            <a:r>
              <a:rPr lang="en-US" sz="4000" dirty="0">
                <a:latin typeface="Raleway" panose="02020500000000000000" charset="0"/>
              </a:rPr>
              <a:t> Content</a:t>
            </a:r>
            <a:endParaRPr lang="en-US" sz="4000" dirty="0"/>
          </a:p>
        </p:txBody>
      </p:sp>
    </p:spTree>
    <p:extLst>
      <p:ext uri="{BB962C8B-B14F-4D97-AF65-F5344CB8AC3E}">
        <p14:creationId xmlns:p14="http://schemas.microsoft.com/office/powerpoint/2010/main" val="35892332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88D4F22-7D2C-4FAA-A675-2F1154C62148}"/>
              </a:ext>
            </a:extLst>
          </p:cNvPr>
          <p:cNvSpPr/>
          <p:nvPr/>
        </p:nvSpPr>
        <p:spPr>
          <a:xfrm>
            <a:off x="335280" y="594211"/>
            <a:ext cx="7391400" cy="3785652"/>
          </a:xfrm>
          <a:prstGeom prst="rect">
            <a:avLst/>
          </a:prstGeom>
        </p:spPr>
        <p:txBody>
          <a:bodyPr wrap="square">
            <a:spAutoFit/>
          </a:bodyPr>
          <a:lstStyle/>
          <a:p>
            <a:r>
              <a:rPr lang="en-US" sz="1600" dirty="0">
                <a:latin typeface="Nunito" panose="02020500000000000000" charset="0"/>
              </a:rPr>
              <a:t>No matter which type of AI tools you are using, you need to follow the instructor‘s guidance on where to place this acknowledgement, including a declaration of use that explains what technologies</a:t>
            </a:r>
            <a:r>
              <a:rPr lang="en-US" dirty="0">
                <a:latin typeface="Nunito" panose="02020500000000000000" charset="0"/>
              </a:rPr>
              <a:t>.</a:t>
            </a:r>
          </a:p>
          <a:p>
            <a:endParaRPr lang="en-US" dirty="0">
              <a:latin typeface="Nunito" panose="02020500000000000000" charset="0"/>
            </a:endParaRPr>
          </a:p>
          <a:p>
            <a:endParaRPr lang="en-US" dirty="0">
              <a:latin typeface="Nunito" panose="02020500000000000000" charset="0"/>
            </a:endParaRPr>
          </a:p>
          <a:p>
            <a:pPr marL="285750" indent="-285750">
              <a:buFont typeface="Wingdings" panose="05000000000000000000" pitchFamily="2" charset="2"/>
              <a:buChar char="ü"/>
            </a:pPr>
            <a:r>
              <a:rPr lang="en-US" sz="1600" b="1" dirty="0">
                <a:solidFill>
                  <a:srgbClr val="008080"/>
                </a:solidFill>
                <a:latin typeface="Nunito" panose="02020500000000000000" charset="0"/>
              </a:rPr>
              <a:t>Generative AI Statement</a:t>
            </a:r>
            <a:r>
              <a:rPr lang="en-US" dirty="0">
                <a:latin typeface="Nunito" panose="02020500000000000000" charset="0"/>
              </a:rPr>
              <a:t>: </a:t>
            </a:r>
            <a:r>
              <a:rPr lang="en-US" i="1" dirty="0">
                <a:latin typeface="Nunito" panose="02020500000000000000" charset="0"/>
              </a:rPr>
              <a:t>You need to mention that you used generative AI.</a:t>
            </a:r>
          </a:p>
          <a:p>
            <a:pPr>
              <a:buFont typeface="Arial" panose="020B0604020202020204" pitchFamily="34" charset="0"/>
              <a:buChar char="•"/>
            </a:pPr>
            <a:endParaRPr lang="en-US" dirty="0">
              <a:latin typeface="Nunito" panose="02020500000000000000" charset="0"/>
            </a:endParaRPr>
          </a:p>
          <a:p>
            <a:pPr marL="285750" indent="-285750">
              <a:buFont typeface="Wingdings" panose="05000000000000000000" pitchFamily="2" charset="2"/>
              <a:buChar char="ü"/>
            </a:pPr>
            <a:r>
              <a:rPr lang="en-US" sz="1600" b="1" dirty="0">
                <a:solidFill>
                  <a:srgbClr val="008080"/>
                </a:solidFill>
                <a:latin typeface="Nunito" panose="02020500000000000000" charset="0"/>
              </a:rPr>
              <a:t>Specify the Tool</a:t>
            </a:r>
            <a:r>
              <a:rPr lang="en-US" dirty="0">
                <a:latin typeface="Nunito" panose="02020500000000000000" charset="0"/>
              </a:rPr>
              <a:t>: </a:t>
            </a:r>
            <a:r>
              <a:rPr lang="en-US" i="1" dirty="0">
                <a:latin typeface="Nunito" panose="02020500000000000000" charset="0"/>
              </a:rPr>
              <a:t>Tell which specific AI tool you used.</a:t>
            </a:r>
          </a:p>
          <a:p>
            <a:pPr>
              <a:buFont typeface="Arial" panose="020B0604020202020204" pitchFamily="34" charset="0"/>
              <a:buChar char="•"/>
            </a:pPr>
            <a:endParaRPr lang="en-US" dirty="0">
              <a:latin typeface="Nunito" panose="02020500000000000000" charset="0"/>
            </a:endParaRPr>
          </a:p>
          <a:p>
            <a:pPr marL="285750" indent="-285750">
              <a:buFont typeface="Wingdings" panose="05000000000000000000" pitchFamily="2" charset="2"/>
              <a:buChar char="ü"/>
            </a:pPr>
            <a:r>
              <a:rPr lang="en-US" sz="1600" b="1" dirty="0">
                <a:solidFill>
                  <a:srgbClr val="008080"/>
                </a:solidFill>
                <a:latin typeface="Nunito" panose="02020500000000000000" charset="0"/>
              </a:rPr>
              <a:t>Description of Information Generation</a:t>
            </a:r>
            <a:r>
              <a:rPr lang="en-US" dirty="0">
                <a:latin typeface="Nunito" panose="02020500000000000000" charset="0"/>
              </a:rPr>
              <a:t>: </a:t>
            </a:r>
            <a:r>
              <a:rPr lang="en-US" i="1" dirty="0">
                <a:latin typeface="Nunito" panose="02020500000000000000" charset="0"/>
              </a:rPr>
              <a:t>Explain how the AI generated information.</a:t>
            </a:r>
          </a:p>
          <a:p>
            <a:pPr>
              <a:buFont typeface="Arial" panose="020B0604020202020204" pitchFamily="34" charset="0"/>
              <a:buChar char="•"/>
            </a:pPr>
            <a:endParaRPr lang="en-US" dirty="0">
              <a:latin typeface="Nunito" panose="02020500000000000000" charset="0"/>
            </a:endParaRPr>
          </a:p>
          <a:p>
            <a:pPr marL="285750" indent="-285750">
              <a:buFont typeface="Wingdings" panose="05000000000000000000" pitchFamily="2" charset="2"/>
              <a:buChar char="ü"/>
            </a:pPr>
            <a:r>
              <a:rPr lang="en-US" sz="1600" b="1" dirty="0">
                <a:solidFill>
                  <a:srgbClr val="008080"/>
                </a:solidFill>
                <a:latin typeface="Nunito" panose="02020500000000000000" charset="0"/>
              </a:rPr>
              <a:t>Identify Prompts</a:t>
            </a:r>
            <a:r>
              <a:rPr lang="en-US" dirty="0">
                <a:latin typeface="Nunito" panose="02020500000000000000" charset="0"/>
              </a:rPr>
              <a:t>: </a:t>
            </a:r>
            <a:r>
              <a:rPr lang="en-US" i="1" dirty="0">
                <a:latin typeface="Nunito" panose="02020500000000000000" charset="0"/>
              </a:rPr>
              <a:t>Mention the prompts or instructions given to the AI.</a:t>
            </a:r>
          </a:p>
          <a:p>
            <a:pPr>
              <a:buFont typeface="Arial" panose="020B0604020202020204" pitchFamily="34" charset="0"/>
              <a:buChar char="•"/>
            </a:pPr>
            <a:endParaRPr lang="en-US" dirty="0">
              <a:latin typeface="Nunito" panose="02020500000000000000" charset="0"/>
            </a:endParaRPr>
          </a:p>
          <a:p>
            <a:pPr marL="285750" indent="-285750">
              <a:buFont typeface="Wingdings" panose="05000000000000000000" pitchFamily="2" charset="2"/>
              <a:buChar char="ü"/>
            </a:pPr>
            <a:r>
              <a:rPr lang="en-US" sz="1600" b="1" dirty="0">
                <a:solidFill>
                  <a:srgbClr val="008080"/>
                </a:solidFill>
                <a:latin typeface="Nunito" panose="02020500000000000000" charset="0"/>
              </a:rPr>
              <a:t>Explain Output's Role</a:t>
            </a:r>
            <a:r>
              <a:rPr lang="en-US" dirty="0">
                <a:latin typeface="Nunito" panose="02020500000000000000" charset="0"/>
              </a:rPr>
              <a:t>: </a:t>
            </a:r>
            <a:r>
              <a:rPr lang="en-US" i="1" dirty="0">
                <a:latin typeface="Nunito" panose="02020500000000000000" charset="0"/>
              </a:rPr>
              <a:t>Describe how the output from the AI was used in your work.</a:t>
            </a:r>
            <a:endParaRPr lang="en-US" dirty="0">
              <a:latin typeface="Nunito" panose="02020500000000000000" charset="0"/>
            </a:endParaRPr>
          </a:p>
        </p:txBody>
      </p:sp>
    </p:spTree>
    <p:extLst>
      <p:ext uri="{BB962C8B-B14F-4D97-AF65-F5344CB8AC3E}">
        <p14:creationId xmlns:p14="http://schemas.microsoft.com/office/powerpoint/2010/main" val="10620464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11" name="Title 1">
            <a:extLst>
              <a:ext uri="{FF2B5EF4-FFF2-40B4-BE49-F238E27FC236}">
                <a16:creationId xmlns:a16="http://schemas.microsoft.com/office/drawing/2014/main" id="{002E3ADE-4CCD-4263-8B2C-A9E007BE719E}"/>
              </a:ext>
            </a:extLst>
          </p:cNvPr>
          <p:cNvSpPr txBox="1">
            <a:spLocks/>
          </p:cNvSpPr>
          <p:nvPr/>
        </p:nvSpPr>
        <p:spPr>
          <a:xfrm>
            <a:off x="4654355" y="125367"/>
            <a:ext cx="7485460" cy="82272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1pPr>
            <a:lvl2pPr marR="0" lvl="1" algn="l" rtl="0">
              <a:lnSpc>
                <a:spcPct val="100000"/>
              </a:lnSpc>
              <a:spcBef>
                <a:spcPts val="0"/>
              </a:spcBef>
              <a:spcAft>
                <a:spcPts val="0"/>
              </a:spcAft>
              <a:buClr>
                <a:schemeClr val="dk1"/>
              </a:buClr>
              <a:buSzPts val="3500"/>
              <a:buFont typeface="Raleway"/>
              <a:buNone/>
              <a:defRPr sz="35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500"/>
              <a:buFont typeface="Raleway"/>
              <a:buNone/>
              <a:defRPr sz="35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500"/>
              <a:buFont typeface="Raleway"/>
              <a:buNone/>
              <a:defRPr sz="35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500"/>
              <a:buFont typeface="Raleway"/>
              <a:buNone/>
              <a:defRPr sz="35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500"/>
              <a:buFont typeface="Raleway"/>
              <a:buNone/>
              <a:defRPr sz="35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500"/>
              <a:buFont typeface="Raleway"/>
              <a:buNone/>
              <a:defRPr sz="35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500"/>
              <a:buFont typeface="Raleway"/>
              <a:buNone/>
              <a:defRPr sz="35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500"/>
              <a:buFont typeface="Raleway"/>
              <a:buNone/>
              <a:defRPr sz="3500" b="1" i="0" u="none" strike="noStrike" cap="none">
                <a:solidFill>
                  <a:schemeClr val="dk1"/>
                </a:solidFill>
                <a:latin typeface="Raleway"/>
                <a:ea typeface="Raleway"/>
                <a:cs typeface="Raleway"/>
                <a:sym typeface="Raleway"/>
              </a:defRPr>
            </a:lvl9pPr>
          </a:lstStyle>
          <a:p>
            <a:r>
              <a:rPr lang="en-US" sz="2400" dirty="0"/>
              <a:t>Acknowledge the Use of AI</a:t>
            </a:r>
          </a:p>
        </p:txBody>
      </p:sp>
      <p:pic>
        <p:nvPicPr>
          <p:cNvPr id="32" name="Picture 31">
            <a:extLst>
              <a:ext uri="{FF2B5EF4-FFF2-40B4-BE49-F238E27FC236}">
                <a16:creationId xmlns:a16="http://schemas.microsoft.com/office/drawing/2014/main" id="{2270C03D-D6E0-432C-8685-7347B367FA3E}"/>
              </a:ext>
            </a:extLst>
          </p:cNvPr>
          <p:cNvPicPr>
            <a:picLocks noChangeAspect="1"/>
          </p:cNvPicPr>
          <p:nvPr/>
        </p:nvPicPr>
        <p:blipFill>
          <a:blip r:embed="rId3"/>
          <a:stretch>
            <a:fillRect/>
          </a:stretch>
        </p:blipFill>
        <p:spPr>
          <a:xfrm>
            <a:off x="615675" y="709388"/>
            <a:ext cx="6943366" cy="1008926"/>
          </a:xfrm>
          <a:prstGeom prst="rect">
            <a:avLst/>
          </a:prstGeom>
          <a:ln>
            <a:noFill/>
          </a:ln>
          <a:effectLst>
            <a:outerShdw blurRad="292100" dist="139700" dir="2700000" algn="tl" rotWithShape="0">
              <a:srgbClr val="333333">
                <a:alpha val="65000"/>
              </a:srgbClr>
            </a:outerShdw>
          </a:effectLst>
        </p:spPr>
      </p:pic>
      <p:sp>
        <p:nvSpPr>
          <p:cNvPr id="34" name="TextBox 33">
            <a:extLst>
              <a:ext uri="{FF2B5EF4-FFF2-40B4-BE49-F238E27FC236}">
                <a16:creationId xmlns:a16="http://schemas.microsoft.com/office/drawing/2014/main" id="{38D0472E-A497-4AF1-A9FE-E172844E7FAD}"/>
              </a:ext>
            </a:extLst>
          </p:cNvPr>
          <p:cNvSpPr txBox="1"/>
          <p:nvPr/>
        </p:nvSpPr>
        <p:spPr>
          <a:xfrm>
            <a:off x="4284978" y="4849317"/>
            <a:ext cx="4859022" cy="230832"/>
          </a:xfrm>
          <a:prstGeom prst="rect">
            <a:avLst/>
          </a:prstGeom>
          <a:noFill/>
        </p:spPr>
        <p:txBody>
          <a:bodyPr wrap="none" rtlCol="0">
            <a:spAutoFit/>
          </a:bodyPr>
          <a:lstStyle/>
          <a:p>
            <a:r>
              <a:rPr lang="en-US" sz="900" i="1" dirty="0">
                <a:latin typeface="+mj-lt"/>
              </a:rPr>
              <a:t>Source: "</a:t>
            </a:r>
            <a:r>
              <a:rPr lang="en-US" sz="900" i="1" dirty="0">
                <a:latin typeface="+mj-lt"/>
                <a:hlinkClick r:id="rId4"/>
              </a:rPr>
              <a:t>Acknowledging the use of generative artificial intelligence</a:t>
            </a:r>
            <a:r>
              <a:rPr lang="en-US" sz="900" i="1" dirty="0">
                <a:latin typeface="+mj-lt"/>
              </a:rPr>
              <a:t>" from Monash University</a:t>
            </a:r>
          </a:p>
        </p:txBody>
      </p:sp>
      <p:pic>
        <p:nvPicPr>
          <p:cNvPr id="21" name="Picture 20">
            <a:extLst>
              <a:ext uri="{FF2B5EF4-FFF2-40B4-BE49-F238E27FC236}">
                <a16:creationId xmlns:a16="http://schemas.microsoft.com/office/drawing/2014/main" id="{660A29C6-8B30-4616-9E3B-6C16A46B9F3A}"/>
              </a:ext>
            </a:extLst>
          </p:cNvPr>
          <p:cNvPicPr>
            <a:picLocks noChangeAspect="1"/>
          </p:cNvPicPr>
          <p:nvPr/>
        </p:nvPicPr>
        <p:blipFill>
          <a:blip r:embed="rId5"/>
          <a:stretch>
            <a:fillRect/>
          </a:stretch>
        </p:blipFill>
        <p:spPr>
          <a:xfrm>
            <a:off x="556260" y="1846595"/>
            <a:ext cx="8196190" cy="3026677"/>
          </a:xfrm>
          <a:prstGeom prst="rect">
            <a:avLst/>
          </a:prstGeom>
        </p:spPr>
      </p:pic>
    </p:spTree>
    <p:extLst>
      <p:ext uri="{BB962C8B-B14F-4D97-AF65-F5344CB8AC3E}">
        <p14:creationId xmlns:p14="http://schemas.microsoft.com/office/powerpoint/2010/main" val="6913014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9D4C3-E1DB-487D-96D1-F54CCBFE114D}"/>
              </a:ext>
            </a:extLst>
          </p:cNvPr>
          <p:cNvSpPr>
            <a:spLocks noGrp="1"/>
          </p:cNvSpPr>
          <p:nvPr>
            <p:ph type="title"/>
          </p:nvPr>
        </p:nvSpPr>
        <p:spPr>
          <a:xfrm>
            <a:off x="369480" y="92145"/>
            <a:ext cx="7704000" cy="572700"/>
          </a:xfrm>
        </p:spPr>
        <p:txBody>
          <a:bodyPr/>
          <a:lstStyle/>
          <a:p>
            <a:r>
              <a:rPr lang="en-US" sz="2400" dirty="0"/>
              <a:t>Cite AI-generated content</a:t>
            </a:r>
          </a:p>
        </p:txBody>
      </p:sp>
      <p:pic>
        <p:nvPicPr>
          <p:cNvPr id="11" name="Picture 10">
            <a:extLst>
              <a:ext uri="{FF2B5EF4-FFF2-40B4-BE49-F238E27FC236}">
                <a16:creationId xmlns:a16="http://schemas.microsoft.com/office/drawing/2014/main" id="{FF41852A-FE0D-4E9A-8EEF-C6990C69CA06}"/>
              </a:ext>
            </a:extLst>
          </p:cNvPr>
          <p:cNvPicPr>
            <a:picLocks noChangeAspect="1"/>
          </p:cNvPicPr>
          <p:nvPr/>
        </p:nvPicPr>
        <p:blipFill>
          <a:blip r:embed="rId3"/>
          <a:stretch>
            <a:fillRect/>
          </a:stretch>
        </p:blipFill>
        <p:spPr>
          <a:xfrm>
            <a:off x="3550920" y="762468"/>
            <a:ext cx="5348713" cy="4288887"/>
          </a:xfrm>
          <a:prstGeom prst="rect">
            <a:avLst/>
          </a:prstGeom>
          <a:ln>
            <a:noFill/>
          </a:ln>
          <a:effectLst>
            <a:outerShdw blurRad="292100" dist="139700" dir="2700000" algn="tl" rotWithShape="0">
              <a:srgbClr val="333333">
                <a:alpha val="65000"/>
              </a:srgbClr>
            </a:outerShdw>
          </a:effectLst>
        </p:spPr>
      </p:pic>
      <p:sp>
        <p:nvSpPr>
          <p:cNvPr id="12" name="Content Placeholder 2">
            <a:extLst>
              <a:ext uri="{FF2B5EF4-FFF2-40B4-BE49-F238E27FC236}">
                <a16:creationId xmlns:a16="http://schemas.microsoft.com/office/drawing/2014/main" id="{787F9321-F682-412A-ABA0-1DCE6057395F}"/>
              </a:ext>
            </a:extLst>
          </p:cNvPr>
          <p:cNvSpPr txBox="1">
            <a:spLocks/>
          </p:cNvSpPr>
          <p:nvPr/>
        </p:nvSpPr>
        <p:spPr>
          <a:xfrm>
            <a:off x="130067" y="636151"/>
            <a:ext cx="2940793" cy="186360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1"/>
              </a:buClr>
              <a:buSzPts val="1200"/>
              <a:buFont typeface="Nunito"/>
              <a:buNone/>
              <a:defRPr sz="1200" b="0" i="0" u="none" strike="noStrike" cap="none">
                <a:solidFill>
                  <a:schemeClr val="dk1"/>
                </a:solidFill>
                <a:latin typeface="Nunito"/>
                <a:ea typeface="Nunito"/>
                <a:cs typeface="Nunito"/>
                <a:sym typeface="Nunito"/>
              </a:defRPr>
            </a:lvl1pPr>
            <a:lvl2pPr marL="914400" marR="0" lvl="1" indent="-304800" algn="ctr" rtl="0">
              <a:lnSpc>
                <a:spcPct val="100000"/>
              </a:lnSpc>
              <a:spcBef>
                <a:spcPts val="0"/>
              </a:spcBef>
              <a:spcAft>
                <a:spcPts val="0"/>
              </a:spcAft>
              <a:buClr>
                <a:schemeClr val="dk1"/>
              </a:buClr>
              <a:buSzPts val="1200"/>
              <a:buFont typeface="Nunito"/>
              <a:buNone/>
              <a:defRPr sz="1200" b="0" i="0" u="none" strike="noStrike" cap="none">
                <a:solidFill>
                  <a:schemeClr val="dk1"/>
                </a:solidFill>
                <a:latin typeface="Nunito"/>
                <a:ea typeface="Nunito"/>
                <a:cs typeface="Nunito"/>
                <a:sym typeface="Nunito"/>
              </a:defRPr>
            </a:lvl2pPr>
            <a:lvl3pPr marL="1371600" marR="0" lvl="2" indent="-304800" algn="ctr" rtl="0">
              <a:lnSpc>
                <a:spcPct val="100000"/>
              </a:lnSpc>
              <a:spcBef>
                <a:spcPts val="0"/>
              </a:spcBef>
              <a:spcAft>
                <a:spcPts val="0"/>
              </a:spcAft>
              <a:buClr>
                <a:schemeClr val="dk1"/>
              </a:buClr>
              <a:buSzPts val="1200"/>
              <a:buFont typeface="Nunito"/>
              <a:buNone/>
              <a:defRPr sz="1200" b="0" i="0" u="none" strike="noStrike" cap="none">
                <a:solidFill>
                  <a:schemeClr val="dk1"/>
                </a:solidFill>
                <a:latin typeface="Nunito"/>
                <a:ea typeface="Nunito"/>
                <a:cs typeface="Nunito"/>
                <a:sym typeface="Nunito"/>
              </a:defRPr>
            </a:lvl3pPr>
            <a:lvl4pPr marL="1828800" marR="0" lvl="3" indent="-304800" algn="ctr" rtl="0">
              <a:lnSpc>
                <a:spcPct val="100000"/>
              </a:lnSpc>
              <a:spcBef>
                <a:spcPts val="0"/>
              </a:spcBef>
              <a:spcAft>
                <a:spcPts val="0"/>
              </a:spcAft>
              <a:buClr>
                <a:schemeClr val="dk1"/>
              </a:buClr>
              <a:buSzPts val="1200"/>
              <a:buFont typeface="Nunito"/>
              <a:buNone/>
              <a:defRPr sz="1200" b="0" i="0" u="none" strike="noStrike" cap="none">
                <a:solidFill>
                  <a:schemeClr val="dk1"/>
                </a:solidFill>
                <a:latin typeface="Nunito"/>
                <a:ea typeface="Nunito"/>
                <a:cs typeface="Nunito"/>
                <a:sym typeface="Nunito"/>
              </a:defRPr>
            </a:lvl4pPr>
            <a:lvl5pPr marL="2286000" marR="0" lvl="4" indent="-304800" algn="ctr" rtl="0">
              <a:lnSpc>
                <a:spcPct val="100000"/>
              </a:lnSpc>
              <a:spcBef>
                <a:spcPts val="0"/>
              </a:spcBef>
              <a:spcAft>
                <a:spcPts val="0"/>
              </a:spcAft>
              <a:buClr>
                <a:schemeClr val="dk1"/>
              </a:buClr>
              <a:buSzPts val="1200"/>
              <a:buFont typeface="Nunito"/>
              <a:buNone/>
              <a:defRPr sz="1200" b="0" i="0" u="none" strike="noStrike" cap="none">
                <a:solidFill>
                  <a:schemeClr val="dk1"/>
                </a:solidFill>
                <a:latin typeface="Nunito"/>
                <a:ea typeface="Nunito"/>
                <a:cs typeface="Nunito"/>
                <a:sym typeface="Nunito"/>
              </a:defRPr>
            </a:lvl5pPr>
            <a:lvl6pPr marL="2743200" marR="0" lvl="5" indent="-304800" algn="ctr" rtl="0">
              <a:lnSpc>
                <a:spcPct val="100000"/>
              </a:lnSpc>
              <a:spcBef>
                <a:spcPts val="0"/>
              </a:spcBef>
              <a:spcAft>
                <a:spcPts val="0"/>
              </a:spcAft>
              <a:buClr>
                <a:schemeClr val="dk1"/>
              </a:buClr>
              <a:buSzPts val="1200"/>
              <a:buFont typeface="Nunito"/>
              <a:buNone/>
              <a:defRPr sz="1200" b="0" i="0" u="none" strike="noStrike" cap="none">
                <a:solidFill>
                  <a:schemeClr val="dk1"/>
                </a:solidFill>
                <a:latin typeface="Nunito"/>
                <a:ea typeface="Nunito"/>
                <a:cs typeface="Nunito"/>
                <a:sym typeface="Nunito"/>
              </a:defRPr>
            </a:lvl6pPr>
            <a:lvl7pPr marL="3200400" marR="0" lvl="6" indent="-304800" algn="ctr" rtl="0">
              <a:lnSpc>
                <a:spcPct val="100000"/>
              </a:lnSpc>
              <a:spcBef>
                <a:spcPts val="0"/>
              </a:spcBef>
              <a:spcAft>
                <a:spcPts val="0"/>
              </a:spcAft>
              <a:buClr>
                <a:schemeClr val="dk1"/>
              </a:buClr>
              <a:buSzPts val="1200"/>
              <a:buFont typeface="Nunito"/>
              <a:buNone/>
              <a:defRPr sz="1200" b="0" i="0" u="none" strike="noStrike" cap="none">
                <a:solidFill>
                  <a:schemeClr val="dk1"/>
                </a:solidFill>
                <a:latin typeface="Nunito"/>
                <a:ea typeface="Nunito"/>
                <a:cs typeface="Nunito"/>
                <a:sym typeface="Nunito"/>
              </a:defRPr>
            </a:lvl7pPr>
            <a:lvl8pPr marL="3657600" marR="0" lvl="7" indent="-304800" algn="ctr" rtl="0">
              <a:lnSpc>
                <a:spcPct val="100000"/>
              </a:lnSpc>
              <a:spcBef>
                <a:spcPts val="0"/>
              </a:spcBef>
              <a:spcAft>
                <a:spcPts val="0"/>
              </a:spcAft>
              <a:buClr>
                <a:schemeClr val="dk1"/>
              </a:buClr>
              <a:buSzPts val="1200"/>
              <a:buFont typeface="Nunito"/>
              <a:buNone/>
              <a:defRPr sz="1200" b="0" i="0" u="none" strike="noStrike" cap="none">
                <a:solidFill>
                  <a:schemeClr val="dk1"/>
                </a:solidFill>
                <a:latin typeface="Nunito"/>
                <a:ea typeface="Nunito"/>
                <a:cs typeface="Nunito"/>
                <a:sym typeface="Nunito"/>
              </a:defRPr>
            </a:lvl8pPr>
            <a:lvl9pPr marL="4114800" marR="0" lvl="8" indent="-304800" algn="ctr" rtl="0">
              <a:lnSpc>
                <a:spcPct val="100000"/>
              </a:lnSpc>
              <a:spcBef>
                <a:spcPts val="0"/>
              </a:spcBef>
              <a:spcAft>
                <a:spcPts val="0"/>
              </a:spcAft>
              <a:buClr>
                <a:schemeClr val="dk1"/>
              </a:buClr>
              <a:buSzPts val="1200"/>
              <a:buFont typeface="Nunito"/>
              <a:buNone/>
              <a:defRPr sz="1200" b="0" i="0" u="none" strike="noStrike" cap="none">
                <a:solidFill>
                  <a:schemeClr val="dk1"/>
                </a:solidFill>
                <a:latin typeface="Nunito"/>
                <a:ea typeface="Nunito"/>
                <a:cs typeface="Nunito"/>
                <a:sym typeface="Nunito"/>
              </a:defRPr>
            </a:lvl9pPr>
          </a:lstStyle>
          <a:p>
            <a:pPr marL="0" indent="0" algn="l"/>
            <a:endParaRPr lang="en-US" sz="1400" dirty="0"/>
          </a:p>
          <a:p>
            <a:pPr marL="171450" indent="-171450" algn="l">
              <a:buFont typeface="Wingdings" panose="05000000000000000000" pitchFamily="2" charset="2"/>
              <a:buChar char="v"/>
            </a:pPr>
            <a:r>
              <a:rPr lang="it-IT" sz="1400" dirty="0">
                <a:solidFill>
                  <a:srgbClr val="000000"/>
                </a:solidFill>
                <a:latin typeface="Nunito" panose="02020500000000000000" charset="0"/>
                <a:cs typeface="Arial"/>
                <a:sym typeface="Arial"/>
              </a:rPr>
              <a:t>Cite AI content in APA style</a:t>
            </a:r>
          </a:p>
          <a:p>
            <a:pPr marL="0" indent="0" algn="l"/>
            <a:endParaRPr lang="it-IT" sz="1400" dirty="0">
              <a:solidFill>
                <a:srgbClr val="000000"/>
              </a:solidFill>
              <a:latin typeface="Nunito" panose="02020500000000000000" charset="0"/>
              <a:cs typeface="Arial"/>
              <a:sym typeface="Arial"/>
            </a:endParaRPr>
          </a:p>
          <a:p>
            <a:pPr marL="0" indent="0" algn="l"/>
            <a:endParaRPr lang="it-IT" sz="1400" dirty="0">
              <a:solidFill>
                <a:srgbClr val="000000"/>
              </a:solidFill>
              <a:latin typeface="Nunito" panose="02020500000000000000" charset="0"/>
              <a:cs typeface="Arial"/>
              <a:sym typeface="Arial"/>
            </a:endParaRPr>
          </a:p>
          <a:p>
            <a:pPr marL="171450" indent="-171450" algn="l">
              <a:buFont typeface="Wingdings" panose="05000000000000000000" pitchFamily="2" charset="2"/>
              <a:buChar char="v"/>
            </a:pPr>
            <a:r>
              <a:rPr lang="en-US" sz="1400" dirty="0">
                <a:solidFill>
                  <a:srgbClr val="000000"/>
                </a:solidFill>
                <a:latin typeface="Nunito" panose="02020500000000000000" charset="0"/>
                <a:cs typeface="Arial"/>
                <a:sym typeface="Arial"/>
              </a:rPr>
              <a:t>Examples of other citing styles can be found at </a:t>
            </a:r>
            <a:r>
              <a:rPr lang="en-US" sz="1400" dirty="0">
                <a:solidFill>
                  <a:srgbClr val="FF0000"/>
                </a:solidFill>
                <a:latin typeface="Nunito" panose="02020500000000000000" charset="0"/>
                <a:cs typeface="Arial"/>
                <a:sym typeface="Arial"/>
              </a:rPr>
              <a:t>subject guide </a:t>
            </a:r>
            <a:r>
              <a:rPr lang="en-US" sz="1400" dirty="0">
                <a:solidFill>
                  <a:srgbClr val="000000"/>
                </a:solidFill>
                <a:latin typeface="Nunito" panose="02020500000000000000" charset="0"/>
                <a:cs typeface="Arial"/>
                <a:sym typeface="Arial"/>
              </a:rPr>
              <a:t>at </a:t>
            </a:r>
            <a:endParaRPr lang="it-IT" sz="1400" dirty="0">
              <a:solidFill>
                <a:srgbClr val="000000"/>
              </a:solidFill>
              <a:latin typeface="Nunito" panose="02020500000000000000" charset="0"/>
              <a:cs typeface="Arial"/>
              <a:sym typeface="Arial"/>
            </a:endParaRPr>
          </a:p>
          <a:p>
            <a:pPr marL="152400" indent="0" algn="l"/>
            <a:r>
              <a:rPr lang="it-IT" sz="1400" dirty="0">
                <a:solidFill>
                  <a:srgbClr val="000000"/>
                </a:solidFill>
                <a:latin typeface="Nunito" panose="02020500000000000000" charset="0"/>
                <a:cs typeface="Arial"/>
                <a:sym typeface="Arial"/>
                <a:hlinkClick r:id="rId4">
                  <a:extLst>
                    <a:ext uri="{A12FA001-AC4F-418D-AE19-62706E023703}">
                      <ahyp:hlinkClr xmlns:ahyp="http://schemas.microsoft.com/office/drawing/2018/hyperlinkcolor" val="tx"/>
                    </a:ext>
                  </a:extLst>
                </a:hlinkClick>
              </a:rPr>
              <a:t>Cite AI-Generated Content</a:t>
            </a:r>
            <a:endParaRPr lang="it-IT" sz="1400" dirty="0">
              <a:solidFill>
                <a:srgbClr val="000000"/>
              </a:solidFill>
              <a:latin typeface="Nunito" panose="02020500000000000000" charset="0"/>
              <a:cs typeface="Arial"/>
              <a:sym typeface="Arial"/>
            </a:endParaRPr>
          </a:p>
          <a:p>
            <a:pPr algn="l">
              <a:buFont typeface="Arial" panose="020B0604020202020204" pitchFamily="34" charset="0"/>
              <a:buChar char="•"/>
            </a:pPr>
            <a:endParaRPr lang="it-IT" sz="1400" dirty="0">
              <a:solidFill>
                <a:srgbClr val="000000"/>
              </a:solidFill>
              <a:latin typeface="Nunito" panose="02020500000000000000" charset="0"/>
              <a:cs typeface="Arial"/>
              <a:sym typeface="Arial"/>
            </a:endParaRPr>
          </a:p>
          <a:p>
            <a:pPr marL="0" indent="0" algn="l"/>
            <a:endParaRPr lang="it-IT" sz="1400" dirty="0">
              <a:solidFill>
                <a:srgbClr val="000000"/>
              </a:solidFill>
              <a:latin typeface="Nunito" panose="02020500000000000000" charset="0"/>
              <a:cs typeface="Arial"/>
              <a:sym typeface="Arial"/>
            </a:endParaRPr>
          </a:p>
          <a:p>
            <a:pPr marL="0" indent="0"/>
            <a:endParaRPr lang="it-IT" dirty="0"/>
          </a:p>
        </p:txBody>
      </p:sp>
      <p:sp>
        <p:nvSpPr>
          <p:cNvPr id="13" name="Rectangle 12">
            <a:extLst>
              <a:ext uri="{FF2B5EF4-FFF2-40B4-BE49-F238E27FC236}">
                <a16:creationId xmlns:a16="http://schemas.microsoft.com/office/drawing/2014/main" id="{B60EE46D-AD76-4669-ADFF-64A51703FDB0}"/>
              </a:ext>
            </a:extLst>
          </p:cNvPr>
          <p:cNvSpPr/>
          <p:nvPr/>
        </p:nvSpPr>
        <p:spPr>
          <a:xfrm>
            <a:off x="244367" y="2643747"/>
            <a:ext cx="3199873" cy="2246769"/>
          </a:xfrm>
          <a:prstGeom prst="rect">
            <a:avLst/>
          </a:prstGeom>
          <a:solidFill>
            <a:srgbClr val="FFC000"/>
          </a:solidFill>
          <a:ln>
            <a:solidFill>
              <a:schemeClr val="tx1"/>
            </a:solidFill>
          </a:ln>
        </p:spPr>
        <p:txBody>
          <a:bodyPr wrap="square">
            <a:spAutoFit/>
          </a:bodyPr>
          <a:lstStyle/>
          <a:p>
            <a:r>
              <a:rPr lang="en-US" b="1" dirty="0">
                <a:solidFill>
                  <a:srgbClr val="A52A2A"/>
                </a:solidFill>
                <a:latin typeface="Nunito" panose="02020500000000000000" charset="0"/>
              </a:rPr>
              <a:t>More tips:</a:t>
            </a:r>
          </a:p>
          <a:p>
            <a:endParaRPr lang="en-US" dirty="0">
              <a:latin typeface="Nunito" panose="02020500000000000000" charset="0"/>
            </a:endParaRPr>
          </a:p>
          <a:p>
            <a:pPr>
              <a:buFont typeface="Arial" panose="020B0604020202020204" pitchFamily="34" charset="0"/>
              <a:buChar char="•"/>
            </a:pPr>
            <a:r>
              <a:rPr lang="en-US" i="1" dirty="0">
                <a:latin typeface="Nunito" panose="02020500000000000000" charset="0"/>
              </a:rPr>
              <a:t>Please be advised that the use of generative artificial intelligence carries risks due to the </a:t>
            </a:r>
            <a:r>
              <a:rPr lang="en-US" i="1" dirty="0">
                <a:solidFill>
                  <a:srgbClr val="FF0000"/>
                </a:solidFill>
                <a:latin typeface="Nunito" panose="02020500000000000000" charset="0"/>
              </a:rPr>
              <a:t>uploading of personal and private data</a:t>
            </a:r>
            <a:r>
              <a:rPr lang="en-US" i="1" dirty="0">
                <a:latin typeface="Nunito" panose="02020500000000000000" charset="0"/>
              </a:rPr>
              <a:t>.</a:t>
            </a:r>
          </a:p>
          <a:p>
            <a:endParaRPr lang="en-US" dirty="0">
              <a:latin typeface="Nunito" panose="02020500000000000000" charset="0"/>
            </a:endParaRPr>
          </a:p>
          <a:p>
            <a:pPr>
              <a:buFont typeface="Arial" panose="020B0604020202020204" pitchFamily="34" charset="0"/>
              <a:buChar char="•"/>
            </a:pPr>
            <a:r>
              <a:rPr lang="en-US" i="1" dirty="0">
                <a:latin typeface="Nunito" panose="02020500000000000000" charset="0"/>
              </a:rPr>
              <a:t>Remember to check if generative artificial intelligence can be used in your assessments</a:t>
            </a:r>
            <a:r>
              <a:rPr lang="en-US" i="1" dirty="0">
                <a:latin typeface="Verdana" panose="020B0604030504040204" pitchFamily="34" charset="0"/>
              </a:rPr>
              <a:t>.</a:t>
            </a:r>
            <a:endParaRPr lang="en-US" dirty="0">
              <a:latin typeface="Alegreya Sans"/>
            </a:endParaRPr>
          </a:p>
        </p:txBody>
      </p:sp>
    </p:spTree>
    <p:extLst>
      <p:ext uri="{BB962C8B-B14F-4D97-AF65-F5344CB8AC3E}">
        <p14:creationId xmlns:p14="http://schemas.microsoft.com/office/powerpoint/2010/main" val="2830276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erson and person sitting at a desk with a computer screen&#10;&#10;AI-generated content may be incorrect.">
            <a:extLst>
              <a:ext uri="{FF2B5EF4-FFF2-40B4-BE49-F238E27FC236}">
                <a16:creationId xmlns:a16="http://schemas.microsoft.com/office/drawing/2014/main" id="{6EB606AC-EEC1-17A6-1B56-0D828C23B7F5}"/>
              </a:ext>
            </a:extLst>
          </p:cNvPr>
          <p:cNvPicPr>
            <a:picLocks noChangeAspect="1"/>
          </p:cNvPicPr>
          <p:nvPr/>
        </p:nvPicPr>
        <p:blipFill>
          <a:blip r:embed="rId2" cstate="screen">
            <a:extLst>
              <a:ext uri="{28A0092B-C50C-407E-A947-70E740481C1C}">
                <a14:useLocalDpi xmlns:a14="http://schemas.microsoft.com/office/drawing/2010/main" val="0"/>
              </a:ext>
            </a:extLst>
          </a:blip>
          <a:srcRect l="34082" r="-34082"/>
          <a:stretch/>
        </p:blipFill>
        <p:spPr>
          <a:xfrm>
            <a:off x="3713259" y="0"/>
            <a:ext cx="8393224" cy="5143500"/>
          </a:xfrm>
          <a:prstGeom prst="rect">
            <a:avLst/>
          </a:prstGeom>
        </p:spPr>
      </p:pic>
      <p:pic>
        <p:nvPicPr>
          <p:cNvPr id="13" name="Picture 12" descr="A black background with a black square&#10;&#10;AI-generated content may be incorrect.">
            <a:extLst>
              <a:ext uri="{FF2B5EF4-FFF2-40B4-BE49-F238E27FC236}">
                <a16:creationId xmlns:a16="http://schemas.microsoft.com/office/drawing/2014/main" id="{7873E8D5-A8CE-3860-73A2-9C12A0F3507E}"/>
              </a:ext>
            </a:extLst>
          </p:cNvPr>
          <p:cNvPicPr>
            <a:picLocks noChangeAspect="1"/>
          </p:cNvPicPr>
          <p:nvPr/>
        </p:nvPicPr>
        <p:blipFill>
          <a:blip r:embed="rId3" cstate="screen">
            <a:grayscl/>
            <a:extLst>
              <a:ext uri="{28A0092B-C50C-407E-A947-70E740481C1C}">
                <a14:useLocalDpi xmlns:a14="http://schemas.microsoft.com/office/drawing/2010/main" val="0"/>
              </a:ext>
            </a:extLst>
          </a:blip>
          <a:stretch>
            <a:fillRect/>
          </a:stretch>
        </p:blipFill>
        <p:spPr>
          <a:xfrm>
            <a:off x="469675" y="2534841"/>
            <a:ext cx="192036" cy="192036"/>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0ED99279-7BC4-CC1A-BCDB-F3D44E79A6EA}"/>
              </a:ext>
            </a:extLst>
          </p:cNvPr>
          <p:cNvPicPr>
            <a:picLocks noChangeAspect="1"/>
          </p:cNvPicPr>
          <p:nvPr/>
        </p:nvPicPr>
        <p:blipFill>
          <a:blip r:embed="rId4" cstate="screen">
            <a:grayscl/>
            <a:extLst>
              <a:ext uri="{28A0092B-C50C-407E-A947-70E740481C1C}">
                <a14:useLocalDpi xmlns:a14="http://schemas.microsoft.com/office/drawing/2010/main" val="0"/>
              </a:ext>
            </a:extLst>
          </a:blip>
          <a:stretch>
            <a:fillRect/>
          </a:stretch>
        </p:blipFill>
        <p:spPr>
          <a:xfrm>
            <a:off x="469675" y="2806676"/>
            <a:ext cx="192036" cy="192036"/>
          </a:xfrm>
          <a:prstGeom prst="rect">
            <a:avLst/>
          </a:prstGeom>
        </p:spPr>
      </p:pic>
      <p:pic>
        <p:nvPicPr>
          <p:cNvPr id="15" name="Picture 14" descr="A black background with a black square&#10;&#10;AI-generated content may be incorrect.">
            <a:extLst>
              <a:ext uri="{FF2B5EF4-FFF2-40B4-BE49-F238E27FC236}">
                <a16:creationId xmlns:a16="http://schemas.microsoft.com/office/drawing/2014/main" id="{CE3E1027-9C8A-82B3-5EFF-14FC500B536D}"/>
              </a:ext>
            </a:extLst>
          </p:cNvPr>
          <p:cNvPicPr>
            <a:picLocks noChangeAspect="1"/>
          </p:cNvPicPr>
          <p:nvPr/>
        </p:nvPicPr>
        <p:blipFill>
          <a:blip r:embed="rId5" cstate="screen">
            <a:grayscl/>
            <a:extLst>
              <a:ext uri="{28A0092B-C50C-407E-A947-70E740481C1C}">
                <a14:useLocalDpi xmlns:a14="http://schemas.microsoft.com/office/drawing/2010/main" val="0"/>
              </a:ext>
            </a:extLst>
          </a:blip>
          <a:stretch>
            <a:fillRect/>
          </a:stretch>
        </p:blipFill>
        <p:spPr>
          <a:xfrm>
            <a:off x="459501" y="2263007"/>
            <a:ext cx="192036" cy="192036"/>
          </a:xfrm>
          <a:prstGeom prst="rect">
            <a:avLst/>
          </a:prstGeom>
        </p:spPr>
      </p:pic>
      <p:pic>
        <p:nvPicPr>
          <p:cNvPr id="16" name="Picture 15" descr="A black background with a black square&#10;&#10;AI-generated content may be incorrect.">
            <a:extLst>
              <a:ext uri="{FF2B5EF4-FFF2-40B4-BE49-F238E27FC236}">
                <a16:creationId xmlns:a16="http://schemas.microsoft.com/office/drawing/2014/main" id="{9573D1B3-DCA7-3379-5113-AC347F31F185}"/>
              </a:ext>
            </a:extLst>
          </p:cNvPr>
          <p:cNvPicPr>
            <a:picLocks noChangeAspect="1"/>
          </p:cNvPicPr>
          <p:nvPr/>
        </p:nvPicPr>
        <p:blipFill>
          <a:blip r:embed="rId6" cstate="screen">
            <a:grayscl/>
            <a:extLst>
              <a:ext uri="{28A0092B-C50C-407E-A947-70E740481C1C}">
                <a14:useLocalDpi xmlns:a14="http://schemas.microsoft.com/office/drawing/2010/main" val="0"/>
              </a:ext>
            </a:extLst>
          </a:blip>
          <a:stretch>
            <a:fillRect/>
          </a:stretch>
        </p:blipFill>
        <p:spPr>
          <a:xfrm>
            <a:off x="469675" y="3078510"/>
            <a:ext cx="192036" cy="192036"/>
          </a:xfrm>
          <a:prstGeom prst="rect">
            <a:avLst/>
          </a:prstGeom>
        </p:spPr>
      </p:pic>
      <p:sp>
        <p:nvSpPr>
          <p:cNvPr id="17" name="TextBox 16">
            <a:extLst>
              <a:ext uri="{FF2B5EF4-FFF2-40B4-BE49-F238E27FC236}">
                <a16:creationId xmlns:a16="http://schemas.microsoft.com/office/drawing/2014/main" id="{03006E2E-E9CD-D711-BDC1-8AC87EA3BA09}"/>
              </a:ext>
            </a:extLst>
          </p:cNvPr>
          <p:cNvSpPr txBox="1"/>
          <p:nvPr/>
        </p:nvSpPr>
        <p:spPr>
          <a:xfrm>
            <a:off x="934533" y="2109892"/>
            <a:ext cx="2901338" cy="381771"/>
          </a:xfrm>
          <a:prstGeom prst="rect">
            <a:avLst/>
          </a:prstGeom>
          <a:noFill/>
        </p:spPr>
        <p:txBody>
          <a:bodyPr wrap="square">
            <a:spAutoFit/>
          </a:bodyPr>
          <a:lstStyle/>
          <a:p>
            <a:pPr defTabSz="685800">
              <a:lnSpc>
                <a:spcPts val="2550"/>
              </a:lnSpc>
              <a:spcBef>
                <a:spcPct val="0"/>
              </a:spcBef>
              <a:buClrTx/>
              <a:defRPr/>
            </a:pPr>
            <a:r>
              <a:rPr lang="en-US" altLang="zh-TW" sz="1350" dirty="0">
                <a:latin typeface="+mj-lt"/>
              </a:rPr>
              <a:t>2948 6653</a:t>
            </a:r>
          </a:p>
        </p:txBody>
      </p:sp>
      <p:sp>
        <p:nvSpPr>
          <p:cNvPr id="18" name="TextBox 17">
            <a:extLst>
              <a:ext uri="{FF2B5EF4-FFF2-40B4-BE49-F238E27FC236}">
                <a16:creationId xmlns:a16="http://schemas.microsoft.com/office/drawing/2014/main" id="{000FBF32-2C1B-4DE8-F12D-17A26F385611}"/>
              </a:ext>
            </a:extLst>
          </p:cNvPr>
          <p:cNvSpPr txBox="1"/>
          <p:nvPr/>
        </p:nvSpPr>
        <p:spPr>
          <a:xfrm>
            <a:off x="914185" y="2667421"/>
            <a:ext cx="3184793" cy="381771"/>
          </a:xfrm>
          <a:prstGeom prst="rect">
            <a:avLst/>
          </a:prstGeom>
          <a:noFill/>
        </p:spPr>
        <p:txBody>
          <a:bodyPr wrap="square">
            <a:spAutoFit/>
          </a:bodyPr>
          <a:lstStyle/>
          <a:p>
            <a:pPr defTabSz="685800">
              <a:lnSpc>
                <a:spcPts val="2550"/>
              </a:lnSpc>
              <a:spcBef>
                <a:spcPct val="0"/>
              </a:spcBef>
              <a:buClrTx/>
              <a:defRPr/>
            </a:pPr>
            <a:r>
              <a:rPr lang="en-US" altLang="zh-TW" sz="1350" dirty="0">
                <a:latin typeface="+mj-lt"/>
              </a:rPr>
              <a:t>9514 9655 (Mon-Fri, 9am-5pm)</a:t>
            </a:r>
          </a:p>
        </p:txBody>
      </p:sp>
      <p:sp>
        <p:nvSpPr>
          <p:cNvPr id="19" name="TextBox 18">
            <a:extLst>
              <a:ext uri="{FF2B5EF4-FFF2-40B4-BE49-F238E27FC236}">
                <a16:creationId xmlns:a16="http://schemas.microsoft.com/office/drawing/2014/main" id="{E815B230-2989-F353-3416-174BC2E049A5}"/>
              </a:ext>
            </a:extLst>
          </p:cNvPr>
          <p:cNvSpPr txBox="1"/>
          <p:nvPr/>
        </p:nvSpPr>
        <p:spPr>
          <a:xfrm>
            <a:off x="924359" y="2476525"/>
            <a:ext cx="4573166" cy="300082"/>
          </a:xfrm>
          <a:prstGeom prst="rect">
            <a:avLst/>
          </a:prstGeom>
          <a:noFill/>
        </p:spPr>
        <p:txBody>
          <a:bodyPr wrap="square">
            <a:spAutoFit/>
          </a:bodyPr>
          <a:lstStyle/>
          <a:p>
            <a:r>
              <a:rPr lang="en-US" altLang="zh-TW" sz="1350" dirty="0">
                <a:latin typeface="+mj-lt"/>
                <a:hlinkClick r:id="rId7">
                  <a:extLst>
                    <a:ext uri="{A12FA001-AC4F-418D-AE19-62706E023703}">
                      <ahyp:hlinkClr xmlns:ahyp="http://schemas.microsoft.com/office/drawing/2018/hyperlinkcolor" val="tx"/>
                    </a:ext>
                  </a:extLst>
                </a:hlinkClick>
              </a:rPr>
              <a:t>libinfo@eduhk.hk</a:t>
            </a:r>
            <a:endParaRPr lang="en-US" sz="1050" dirty="0">
              <a:latin typeface="+mj-lt"/>
            </a:endParaRPr>
          </a:p>
        </p:txBody>
      </p:sp>
      <p:sp>
        <p:nvSpPr>
          <p:cNvPr id="20" name="TextBox 19">
            <a:extLst>
              <a:ext uri="{FF2B5EF4-FFF2-40B4-BE49-F238E27FC236}">
                <a16:creationId xmlns:a16="http://schemas.microsoft.com/office/drawing/2014/main" id="{0CA56848-5313-1418-58D2-36B321DF2AF3}"/>
              </a:ext>
            </a:extLst>
          </p:cNvPr>
          <p:cNvSpPr txBox="1"/>
          <p:nvPr/>
        </p:nvSpPr>
        <p:spPr>
          <a:xfrm>
            <a:off x="914185" y="2998711"/>
            <a:ext cx="2921685" cy="300082"/>
          </a:xfrm>
          <a:prstGeom prst="rect">
            <a:avLst/>
          </a:prstGeom>
          <a:noFill/>
        </p:spPr>
        <p:txBody>
          <a:bodyPr wrap="square">
            <a:spAutoFit/>
          </a:bodyPr>
          <a:lstStyle/>
          <a:p>
            <a:r>
              <a:rPr lang="en-US" altLang="zh-TW" sz="1350" dirty="0">
                <a:latin typeface="+mj-lt"/>
                <a:hlinkClick r:id="rId8">
                  <a:extLst>
                    <a:ext uri="{A12FA001-AC4F-418D-AE19-62706E023703}">
                      <ahyp:hlinkClr xmlns:ahyp="http://schemas.microsoft.com/office/drawing/2018/hyperlinkcolor" val="tx"/>
                    </a:ext>
                  </a:extLst>
                </a:hlinkClick>
              </a:rPr>
              <a:t>https://app.lib.eduhk.hk/zoom</a:t>
            </a:r>
            <a:endParaRPr lang="en-US" sz="1050" dirty="0">
              <a:latin typeface="+mj-lt"/>
            </a:endParaRPr>
          </a:p>
        </p:txBody>
      </p:sp>
      <p:sp>
        <p:nvSpPr>
          <p:cNvPr id="21" name="Text Box 5">
            <a:extLst>
              <a:ext uri="{FF2B5EF4-FFF2-40B4-BE49-F238E27FC236}">
                <a16:creationId xmlns:a16="http://schemas.microsoft.com/office/drawing/2014/main" id="{F34CD5AC-9FDA-83C6-CD70-941707FA8EAC}"/>
              </a:ext>
            </a:extLst>
          </p:cNvPr>
          <p:cNvSpPr txBox="1">
            <a:spLocks noChangeArrowheads="1"/>
          </p:cNvSpPr>
          <p:nvPr/>
        </p:nvSpPr>
        <p:spPr bwMode="auto">
          <a:xfrm>
            <a:off x="396050" y="1483669"/>
            <a:ext cx="2818557" cy="415498"/>
          </a:xfrm>
          <a:prstGeom prst="rect">
            <a:avLst/>
          </a:prstGeom>
          <a:noFill/>
          <a:ln w="9525">
            <a:noFill/>
            <a:miter lim="800000"/>
            <a:headEnd/>
            <a:tailEnd/>
          </a:ln>
          <a:effectLst/>
        </p:spPr>
        <p:txBody>
          <a:bodyPr wrap="square">
            <a:spAutoFit/>
          </a:bodyPr>
          <a:lstStyle/>
          <a:p>
            <a:pPr>
              <a:spcBef>
                <a:spcPct val="50000"/>
              </a:spcBef>
              <a:defRPr/>
            </a:pPr>
            <a:r>
              <a:rPr lang="en-US" altLang="zh-TW" sz="2100" b="1" dirty="0">
                <a:latin typeface="+mj-lt"/>
              </a:rPr>
              <a:t>Service Counter</a:t>
            </a:r>
          </a:p>
        </p:txBody>
      </p:sp>
      <p:sp>
        <p:nvSpPr>
          <p:cNvPr id="22" name="Text Box 14">
            <a:extLst>
              <a:ext uri="{FF2B5EF4-FFF2-40B4-BE49-F238E27FC236}">
                <a16:creationId xmlns:a16="http://schemas.microsoft.com/office/drawing/2014/main" id="{3864D24C-268A-13D1-BCD4-748A61818ECA}"/>
              </a:ext>
            </a:extLst>
          </p:cNvPr>
          <p:cNvSpPr txBox="1">
            <a:spLocks noChangeArrowheads="1"/>
          </p:cNvSpPr>
          <p:nvPr/>
        </p:nvSpPr>
        <p:spPr bwMode="auto">
          <a:xfrm>
            <a:off x="385876" y="172138"/>
            <a:ext cx="5603198" cy="715581"/>
          </a:xfrm>
          <a:prstGeom prst="rect">
            <a:avLst/>
          </a:prstGeom>
          <a:noFill/>
          <a:ln w="9525" algn="ctr">
            <a:noFill/>
            <a:miter lim="800000"/>
            <a:headEnd/>
            <a:tailEnd/>
          </a:ln>
          <a:effectLst/>
        </p:spPr>
        <p:txBody>
          <a:bodyPr wrap="square">
            <a:spAutoFit/>
          </a:bodyPr>
          <a:lstStyle/>
          <a:p>
            <a:pPr defTabSz="685800">
              <a:spcBef>
                <a:spcPct val="50000"/>
              </a:spcBef>
              <a:buClrTx/>
              <a:defRPr/>
            </a:pPr>
            <a:r>
              <a:rPr lang="en-US" altLang="zh-TW" sz="4050" dirty="0">
                <a:solidFill>
                  <a:schemeClr val="tx1">
                    <a:lumMod val="75000"/>
                    <a:lumOff val="25000"/>
                  </a:schemeClr>
                </a:solidFill>
                <a:latin typeface="Impact" panose="020B0806030902050204" pitchFamily="34" charset="0"/>
                <a:ea typeface="Noto Sans KR Black" panose="020B0200000000000000" pitchFamily="34" charset="-128"/>
                <a:cs typeface="Tahoma" panose="020B0604030504040204" pitchFamily="34" charset="0"/>
              </a:rPr>
              <a:t>QUESTIONS?</a:t>
            </a:r>
          </a:p>
        </p:txBody>
      </p:sp>
      <p:sp>
        <p:nvSpPr>
          <p:cNvPr id="23" name="TextBox 22">
            <a:extLst>
              <a:ext uri="{FF2B5EF4-FFF2-40B4-BE49-F238E27FC236}">
                <a16:creationId xmlns:a16="http://schemas.microsoft.com/office/drawing/2014/main" id="{6F36AD39-ADE1-9820-732C-0A935DA5A67C}"/>
              </a:ext>
            </a:extLst>
          </p:cNvPr>
          <p:cNvSpPr txBox="1"/>
          <p:nvPr/>
        </p:nvSpPr>
        <p:spPr>
          <a:xfrm>
            <a:off x="396050" y="1313933"/>
            <a:ext cx="4573166" cy="253916"/>
          </a:xfrm>
          <a:prstGeom prst="rect">
            <a:avLst/>
          </a:prstGeom>
          <a:noFill/>
        </p:spPr>
        <p:txBody>
          <a:bodyPr wrap="square">
            <a:spAutoFit/>
          </a:bodyPr>
          <a:lstStyle/>
          <a:p>
            <a:r>
              <a:rPr lang="en-US" altLang="zh-TW" sz="1050" dirty="0">
                <a:latin typeface="+mj-lt"/>
              </a:rPr>
              <a:t>Ask your Librarian @ </a:t>
            </a:r>
            <a:endParaRPr lang="en-US" sz="1050" dirty="0"/>
          </a:p>
        </p:txBody>
      </p:sp>
      <p:pic>
        <p:nvPicPr>
          <p:cNvPr id="24" name="Picture 6" descr="EdUHK Library">
            <a:extLst>
              <a:ext uri="{FF2B5EF4-FFF2-40B4-BE49-F238E27FC236}">
                <a16:creationId xmlns:a16="http://schemas.microsoft.com/office/drawing/2014/main" id="{3ADB243B-0C83-D6D2-3CD9-7701C84AE0FF}"/>
              </a:ext>
            </a:extLst>
          </p:cNvPr>
          <p:cNvPicPr>
            <a:picLocks noChangeAspect="1" noChangeArrowheads="1"/>
          </p:cNvPicPr>
          <p:nvPr/>
        </p:nvPicPr>
        <p:blipFill>
          <a:blip r:embed="rId9" cstate="screen">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870095" y="4429859"/>
            <a:ext cx="1344512" cy="29713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F01D45C2-3083-A762-39DA-9BACDD76D964}"/>
              </a:ext>
            </a:extLst>
          </p:cNvPr>
          <p:cNvPicPr>
            <a:picLocks noChangeAspect="1" noChangeArrowheads="1"/>
          </p:cNvPicPr>
          <p:nvPr/>
        </p:nvPicPr>
        <p:blipFill>
          <a:blip r:embed="rId11" cstate="screen">
            <a:alphaModFix amt="70000"/>
            <a:extLst>
              <a:ext uri="{28A0092B-C50C-407E-A947-70E740481C1C}">
                <a14:useLocalDpi xmlns:a14="http://schemas.microsoft.com/office/drawing/2010/main" val="0"/>
              </a:ext>
            </a:extLst>
          </a:blip>
          <a:srcRect/>
          <a:stretch>
            <a:fillRect/>
          </a:stretch>
        </p:blipFill>
        <p:spPr bwMode="auto">
          <a:xfrm>
            <a:off x="358299" y="4292819"/>
            <a:ext cx="1193006" cy="458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01577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46"/>
          <p:cNvSpPr txBox="1">
            <a:spLocks noGrp="1"/>
          </p:cNvSpPr>
          <p:nvPr>
            <p:ph type="title"/>
          </p:nvPr>
        </p:nvSpPr>
        <p:spPr>
          <a:xfrm>
            <a:off x="415200" y="196313"/>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What is </a:t>
            </a:r>
            <a:r>
              <a:rPr lang="en-US" dirty="0" err="1">
                <a:solidFill>
                  <a:srgbClr val="0070C0"/>
                </a:solidFill>
              </a:rPr>
              <a:t>Scite</a:t>
            </a:r>
            <a:r>
              <a:rPr lang="en-US" dirty="0"/>
              <a:t>?</a:t>
            </a:r>
            <a:endParaRPr dirty="0"/>
          </a:p>
        </p:txBody>
      </p:sp>
      <p:sp>
        <p:nvSpPr>
          <p:cNvPr id="348" name="Google Shape;348;p46"/>
          <p:cNvSpPr txBox="1">
            <a:spLocks noGrp="1"/>
          </p:cNvSpPr>
          <p:nvPr>
            <p:ph type="subTitle" idx="1"/>
          </p:nvPr>
        </p:nvSpPr>
        <p:spPr>
          <a:xfrm>
            <a:off x="4343400" y="2744770"/>
            <a:ext cx="4632488" cy="1722455"/>
          </a:xfrm>
          <a:prstGeom prst="rect">
            <a:avLst/>
          </a:prstGeom>
          <a:solidFill>
            <a:srgbClr val="FFC000"/>
          </a:solidFill>
          <a:ln>
            <a:solidFill>
              <a:schemeClr val="tx1"/>
            </a:solidFill>
            <a:prstDash val="dash"/>
          </a:ln>
        </p:spPr>
        <p:txBody>
          <a:bodyPr spcFirstLastPara="1" wrap="square" lIns="91425" tIns="91425" rIns="91425" bIns="91425" anchor="t" anchorCtr="0">
            <a:noAutofit/>
          </a:bodyPr>
          <a:lstStyle/>
          <a:p>
            <a:pPr marL="0" lvl="0" indent="0" algn="l"/>
            <a:r>
              <a:rPr lang="en-US" sz="1600" dirty="0" err="1">
                <a:solidFill>
                  <a:srgbClr val="0070C0"/>
                </a:solidFill>
              </a:rPr>
              <a:t>Scite</a:t>
            </a:r>
            <a:r>
              <a:rPr lang="en-US" sz="1600" dirty="0">
                <a:solidFill>
                  <a:srgbClr val="0070C0"/>
                </a:solidFill>
              </a:rPr>
              <a:t> </a:t>
            </a:r>
            <a:r>
              <a:rPr lang="en-US" sz="1600" dirty="0"/>
              <a:t>is an AI-powered research platform to provide the in-depth insights into </a:t>
            </a:r>
            <a:r>
              <a:rPr lang="en-US" sz="1600" dirty="0">
                <a:solidFill>
                  <a:schemeClr val="tx1"/>
                </a:solidFill>
              </a:rPr>
              <a:t>how a publication has been cited by others</a:t>
            </a:r>
            <a:r>
              <a:rPr lang="en-US" sz="1600" dirty="0"/>
              <a:t>, such as the context in which it was cited and whether the citation offers </a:t>
            </a:r>
            <a:r>
              <a:rPr lang="en-US" sz="1600" dirty="0">
                <a:solidFill>
                  <a:srgbClr val="FF0000"/>
                </a:solidFill>
              </a:rPr>
              <a:t>supporting</a:t>
            </a:r>
            <a:r>
              <a:rPr lang="en-US" sz="1600" dirty="0"/>
              <a:t> or </a:t>
            </a:r>
            <a:r>
              <a:rPr lang="en-US" sz="1600" dirty="0">
                <a:solidFill>
                  <a:srgbClr val="FF0000"/>
                </a:solidFill>
              </a:rPr>
              <a:t>contrasting</a:t>
            </a:r>
            <a:r>
              <a:rPr lang="en-US" sz="1600" dirty="0"/>
              <a:t> evidence, or simply </a:t>
            </a:r>
            <a:r>
              <a:rPr lang="en-US" sz="1600" dirty="0">
                <a:solidFill>
                  <a:srgbClr val="FF0000"/>
                </a:solidFill>
              </a:rPr>
              <a:t>mentions</a:t>
            </a:r>
            <a:r>
              <a:rPr lang="en-US" sz="1600" dirty="0"/>
              <a:t> the publication.</a:t>
            </a:r>
            <a:endParaRPr lang="en-US" dirty="0"/>
          </a:p>
          <a:p>
            <a:pPr marL="0" lvl="0" indent="0" algn="l"/>
            <a:endParaRPr dirty="0"/>
          </a:p>
        </p:txBody>
      </p:sp>
      <p:sp>
        <p:nvSpPr>
          <p:cNvPr id="349" name="Google Shape;349;p46"/>
          <p:cNvSpPr txBox="1">
            <a:spLocks noGrp="1"/>
          </p:cNvSpPr>
          <p:nvPr>
            <p:ph type="subTitle" idx="2"/>
          </p:nvPr>
        </p:nvSpPr>
        <p:spPr>
          <a:xfrm>
            <a:off x="330036" y="923120"/>
            <a:ext cx="8359463" cy="8405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dirty="0">
                <a:solidFill>
                  <a:srgbClr val="0070C0"/>
                </a:solidFill>
              </a:rPr>
              <a:t>If a research paper has 664 times cited by others, does it mean that this paper has higher research impact?</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
        <p:nvSpPr>
          <p:cNvPr id="6" name="Google Shape;349;p46">
            <a:extLst>
              <a:ext uri="{FF2B5EF4-FFF2-40B4-BE49-F238E27FC236}">
                <a16:creationId xmlns:a16="http://schemas.microsoft.com/office/drawing/2014/main" id="{D5FE6865-C09B-4B7C-84AA-FADC0B729A5C}"/>
              </a:ext>
            </a:extLst>
          </p:cNvPr>
          <p:cNvSpPr txBox="1">
            <a:spLocks/>
          </p:cNvSpPr>
          <p:nvPr/>
        </p:nvSpPr>
        <p:spPr>
          <a:xfrm>
            <a:off x="330035" y="1919372"/>
            <a:ext cx="3679987" cy="1048675"/>
          </a:xfrm>
          <a:prstGeom prst="rect">
            <a:avLst/>
          </a:prstGeom>
          <a:noFill/>
          <a:ln w="9525">
            <a:solidFill>
              <a:schemeClr val="bg2"/>
            </a:solidFill>
            <a:prstDash val="dash"/>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1"/>
              </a:buClr>
              <a:buSzPts val="1200"/>
              <a:buFont typeface="Nunito"/>
              <a:buNone/>
              <a:defRPr sz="1200" b="0" i="0" u="none" strike="noStrike" cap="none">
                <a:solidFill>
                  <a:schemeClr val="dk1"/>
                </a:solidFill>
                <a:latin typeface="Nunito"/>
                <a:ea typeface="Nunito"/>
                <a:cs typeface="Nunito"/>
                <a:sym typeface="Nunito"/>
              </a:defRPr>
            </a:lvl1pPr>
            <a:lvl2pPr marL="914400" marR="0" lvl="1" indent="-304800" algn="ctr" rtl="0">
              <a:lnSpc>
                <a:spcPct val="100000"/>
              </a:lnSpc>
              <a:spcBef>
                <a:spcPts val="0"/>
              </a:spcBef>
              <a:spcAft>
                <a:spcPts val="0"/>
              </a:spcAft>
              <a:buClr>
                <a:schemeClr val="dk1"/>
              </a:buClr>
              <a:buSzPts val="1200"/>
              <a:buFont typeface="Nunito"/>
              <a:buNone/>
              <a:defRPr sz="1200" b="0" i="0" u="none" strike="noStrike" cap="none">
                <a:solidFill>
                  <a:schemeClr val="dk1"/>
                </a:solidFill>
                <a:latin typeface="Nunito"/>
                <a:ea typeface="Nunito"/>
                <a:cs typeface="Nunito"/>
                <a:sym typeface="Nunito"/>
              </a:defRPr>
            </a:lvl2pPr>
            <a:lvl3pPr marL="1371600" marR="0" lvl="2" indent="-304800" algn="ctr" rtl="0">
              <a:lnSpc>
                <a:spcPct val="100000"/>
              </a:lnSpc>
              <a:spcBef>
                <a:spcPts val="0"/>
              </a:spcBef>
              <a:spcAft>
                <a:spcPts val="0"/>
              </a:spcAft>
              <a:buClr>
                <a:schemeClr val="dk1"/>
              </a:buClr>
              <a:buSzPts val="1200"/>
              <a:buFont typeface="Nunito"/>
              <a:buNone/>
              <a:defRPr sz="1200" b="0" i="0" u="none" strike="noStrike" cap="none">
                <a:solidFill>
                  <a:schemeClr val="dk1"/>
                </a:solidFill>
                <a:latin typeface="Nunito"/>
                <a:ea typeface="Nunito"/>
                <a:cs typeface="Nunito"/>
                <a:sym typeface="Nunito"/>
              </a:defRPr>
            </a:lvl3pPr>
            <a:lvl4pPr marL="1828800" marR="0" lvl="3" indent="-304800" algn="ctr" rtl="0">
              <a:lnSpc>
                <a:spcPct val="100000"/>
              </a:lnSpc>
              <a:spcBef>
                <a:spcPts val="0"/>
              </a:spcBef>
              <a:spcAft>
                <a:spcPts val="0"/>
              </a:spcAft>
              <a:buClr>
                <a:schemeClr val="dk1"/>
              </a:buClr>
              <a:buSzPts val="1200"/>
              <a:buFont typeface="Nunito"/>
              <a:buNone/>
              <a:defRPr sz="1200" b="0" i="0" u="none" strike="noStrike" cap="none">
                <a:solidFill>
                  <a:schemeClr val="dk1"/>
                </a:solidFill>
                <a:latin typeface="Nunito"/>
                <a:ea typeface="Nunito"/>
                <a:cs typeface="Nunito"/>
                <a:sym typeface="Nunito"/>
              </a:defRPr>
            </a:lvl4pPr>
            <a:lvl5pPr marL="2286000" marR="0" lvl="4" indent="-304800" algn="ctr" rtl="0">
              <a:lnSpc>
                <a:spcPct val="100000"/>
              </a:lnSpc>
              <a:spcBef>
                <a:spcPts val="0"/>
              </a:spcBef>
              <a:spcAft>
                <a:spcPts val="0"/>
              </a:spcAft>
              <a:buClr>
                <a:schemeClr val="dk1"/>
              </a:buClr>
              <a:buSzPts val="1200"/>
              <a:buFont typeface="Nunito"/>
              <a:buNone/>
              <a:defRPr sz="1200" b="0" i="0" u="none" strike="noStrike" cap="none">
                <a:solidFill>
                  <a:schemeClr val="dk1"/>
                </a:solidFill>
                <a:latin typeface="Nunito"/>
                <a:ea typeface="Nunito"/>
                <a:cs typeface="Nunito"/>
                <a:sym typeface="Nunito"/>
              </a:defRPr>
            </a:lvl5pPr>
            <a:lvl6pPr marL="2743200" marR="0" lvl="5" indent="-304800" algn="ctr" rtl="0">
              <a:lnSpc>
                <a:spcPct val="100000"/>
              </a:lnSpc>
              <a:spcBef>
                <a:spcPts val="0"/>
              </a:spcBef>
              <a:spcAft>
                <a:spcPts val="0"/>
              </a:spcAft>
              <a:buClr>
                <a:schemeClr val="dk1"/>
              </a:buClr>
              <a:buSzPts val="1200"/>
              <a:buFont typeface="Nunito"/>
              <a:buNone/>
              <a:defRPr sz="1200" b="0" i="0" u="none" strike="noStrike" cap="none">
                <a:solidFill>
                  <a:schemeClr val="dk1"/>
                </a:solidFill>
                <a:latin typeface="Nunito"/>
                <a:ea typeface="Nunito"/>
                <a:cs typeface="Nunito"/>
                <a:sym typeface="Nunito"/>
              </a:defRPr>
            </a:lvl6pPr>
            <a:lvl7pPr marL="3200400" marR="0" lvl="6" indent="-304800" algn="ctr" rtl="0">
              <a:lnSpc>
                <a:spcPct val="100000"/>
              </a:lnSpc>
              <a:spcBef>
                <a:spcPts val="0"/>
              </a:spcBef>
              <a:spcAft>
                <a:spcPts val="0"/>
              </a:spcAft>
              <a:buClr>
                <a:schemeClr val="dk1"/>
              </a:buClr>
              <a:buSzPts val="1200"/>
              <a:buFont typeface="Nunito"/>
              <a:buNone/>
              <a:defRPr sz="1200" b="0" i="0" u="none" strike="noStrike" cap="none">
                <a:solidFill>
                  <a:schemeClr val="dk1"/>
                </a:solidFill>
                <a:latin typeface="Nunito"/>
                <a:ea typeface="Nunito"/>
                <a:cs typeface="Nunito"/>
                <a:sym typeface="Nunito"/>
              </a:defRPr>
            </a:lvl7pPr>
            <a:lvl8pPr marL="3657600" marR="0" lvl="7" indent="-304800" algn="ctr" rtl="0">
              <a:lnSpc>
                <a:spcPct val="100000"/>
              </a:lnSpc>
              <a:spcBef>
                <a:spcPts val="0"/>
              </a:spcBef>
              <a:spcAft>
                <a:spcPts val="0"/>
              </a:spcAft>
              <a:buClr>
                <a:schemeClr val="dk1"/>
              </a:buClr>
              <a:buSzPts val="1200"/>
              <a:buFont typeface="Nunito"/>
              <a:buNone/>
              <a:defRPr sz="1200" b="0" i="0" u="none" strike="noStrike" cap="none">
                <a:solidFill>
                  <a:schemeClr val="dk1"/>
                </a:solidFill>
                <a:latin typeface="Nunito"/>
                <a:ea typeface="Nunito"/>
                <a:cs typeface="Nunito"/>
                <a:sym typeface="Nunito"/>
              </a:defRPr>
            </a:lvl8pPr>
            <a:lvl9pPr marL="4114800" marR="0" lvl="8" indent="-304800" algn="ctr" rtl="0">
              <a:lnSpc>
                <a:spcPct val="100000"/>
              </a:lnSpc>
              <a:spcBef>
                <a:spcPts val="0"/>
              </a:spcBef>
              <a:spcAft>
                <a:spcPts val="0"/>
              </a:spcAft>
              <a:buClr>
                <a:schemeClr val="dk1"/>
              </a:buClr>
              <a:buSzPts val="1200"/>
              <a:buFont typeface="Nunito"/>
              <a:buNone/>
              <a:defRPr sz="1200" b="0" i="0" u="none" strike="noStrike" cap="none">
                <a:solidFill>
                  <a:schemeClr val="dk1"/>
                </a:solidFill>
                <a:latin typeface="Nunito"/>
                <a:ea typeface="Nunito"/>
                <a:cs typeface="Nunito"/>
                <a:sym typeface="Nunito"/>
              </a:defRPr>
            </a:lvl9pPr>
          </a:lstStyle>
          <a:p>
            <a:pPr marL="0" indent="0" algn="l"/>
            <a:r>
              <a:rPr lang="en-US" sz="1400" i="1" dirty="0">
                <a:effectLst>
                  <a:outerShdw blurRad="38100" dist="38100" dir="2700000" algn="tl">
                    <a:srgbClr val="000000">
                      <a:alpha val="43137"/>
                    </a:srgbClr>
                  </a:outerShdw>
                </a:effectLst>
              </a:rPr>
              <a:t>Only the number of citations a publication receives does not really indicate the research impact, but also need to consider how a publication has been cited by others</a:t>
            </a:r>
            <a:r>
              <a:rPr lang="en-US" sz="1400" dirty="0"/>
              <a:t>.</a:t>
            </a:r>
          </a:p>
          <a:p>
            <a:pPr marL="0" indent="0" algn="l"/>
            <a:endParaRPr lang="en-US" dirty="0"/>
          </a:p>
          <a:p>
            <a:pPr marL="0" indent="0" algn="l"/>
            <a:endParaRPr lang="en-US" dirty="0"/>
          </a:p>
          <a:p>
            <a:pPr marL="0" indent="0" algn="l"/>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48">
                                            <p:bg/>
                                          </p:spTgt>
                                        </p:tgtEl>
                                        <p:attrNameLst>
                                          <p:attrName>style.visibility</p:attrName>
                                        </p:attrNameLst>
                                      </p:cBhvr>
                                      <p:to>
                                        <p:strVal val="visible"/>
                                      </p:to>
                                    </p:set>
                                    <p:animEffect transition="in" filter="fade">
                                      <p:cBhvr>
                                        <p:cTn id="12" dur="500"/>
                                        <p:tgtEl>
                                          <p:spTgt spid="348">
                                            <p:bg/>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48">
                                            <p:txEl>
                                              <p:pRg st="0" end="0"/>
                                            </p:txEl>
                                          </p:spTgt>
                                        </p:tgtEl>
                                        <p:attrNameLst>
                                          <p:attrName>style.visibility</p:attrName>
                                        </p:attrNameLst>
                                      </p:cBhvr>
                                      <p:to>
                                        <p:strVal val="visible"/>
                                      </p:to>
                                    </p:set>
                                    <p:animEffect transition="in" filter="fade">
                                      <p:cBhvr>
                                        <p:cTn id="17" dur="500"/>
                                        <p:tgtEl>
                                          <p:spTgt spid="34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 grpId="0" uiExpand="1" build="p"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47"/>
          <p:cNvSpPr txBox="1">
            <a:spLocks noGrp="1"/>
          </p:cNvSpPr>
          <p:nvPr>
            <p:ph type="title"/>
          </p:nvPr>
        </p:nvSpPr>
        <p:spPr>
          <a:xfrm>
            <a:off x="438150" y="488600"/>
            <a:ext cx="7710900" cy="572700"/>
          </a:xfrm>
          <a:prstGeom prst="rect">
            <a:avLst/>
          </a:prstGeom>
        </p:spPr>
        <p:txBody>
          <a:bodyPr spcFirstLastPara="1" wrap="square" lIns="91425" tIns="91425" rIns="91425" bIns="91425" anchor="t" anchorCtr="0">
            <a:noAutofit/>
          </a:bodyPr>
          <a:lstStyle/>
          <a:p>
            <a:pPr lvl="0"/>
            <a:r>
              <a:rPr lang="en-US" dirty="0"/>
              <a:t>Research Powered by </a:t>
            </a:r>
            <a:r>
              <a:rPr lang="en-US" dirty="0" err="1">
                <a:solidFill>
                  <a:srgbClr val="0070C0"/>
                </a:solidFill>
              </a:rPr>
              <a:t>Scite</a:t>
            </a:r>
            <a:endParaRPr dirty="0"/>
          </a:p>
        </p:txBody>
      </p:sp>
      <p:graphicFrame>
        <p:nvGraphicFramePr>
          <p:cNvPr id="5" name="Table 4">
            <a:extLst>
              <a:ext uri="{FF2B5EF4-FFF2-40B4-BE49-F238E27FC236}">
                <a16:creationId xmlns:a16="http://schemas.microsoft.com/office/drawing/2014/main" id="{B02B4F83-2A20-4DCD-B837-4BAC3CAB14AD}"/>
              </a:ext>
            </a:extLst>
          </p:cNvPr>
          <p:cNvGraphicFramePr>
            <a:graphicFrameLocks noGrp="1"/>
          </p:cNvGraphicFramePr>
          <p:nvPr>
            <p:extLst>
              <p:ext uri="{D42A27DB-BD31-4B8C-83A1-F6EECF244321}">
                <p14:modId xmlns:p14="http://schemas.microsoft.com/office/powerpoint/2010/main" val="991783364"/>
              </p:ext>
            </p:extLst>
          </p:nvPr>
        </p:nvGraphicFramePr>
        <p:xfrm>
          <a:off x="438150" y="1379610"/>
          <a:ext cx="8420100" cy="2988940"/>
        </p:xfrm>
        <a:graphic>
          <a:graphicData uri="http://schemas.openxmlformats.org/drawingml/2006/table">
            <a:tbl>
              <a:tblPr firstRow="1" bandRow="1">
                <a:tableStyleId>{10BBC5B8-84D8-429E-AA59-174549B3E294}</a:tableStyleId>
              </a:tblPr>
              <a:tblGrid>
                <a:gridCol w="1476375">
                  <a:extLst>
                    <a:ext uri="{9D8B030D-6E8A-4147-A177-3AD203B41FA5}">
                      <a16:colId xmlns:a16="http://schemas.microsoft.com/office/drawing/2014/main" val="17931800"/>
                    </a:ext>
                  </a:extLst>
                </a:gridCol>
                <a:gridCol w="1647825">
                  <a:extLst>
                    <a:ext uri="{9D8B030D-6E8A-4147-A177-3AD203B41FA5}">
                      <a16:colId xmlns:a16="http://schemas.microsoft.com/office/drawing/2014/main" val="58834026"/>
                    </a:ext>
                  </a:extLst>
                </a:gridCol>
                <a:gridCol w="1266825">
                  <a:extLst>
                    <a:ext uri="{9D8B030D-6E8A-4147-A177-3AD203B41FA5}">
                      <a16:colId xmlns:a16="http://schemas.microsoft.com/office/drawing/2014/main" val="77682224"/>
                    </a:ext>
                  </a:extLst>
                </a:gridCol>
                <a:gridCol w="1409700">
                  <a:extLst>
                    <a:ext uri="{9D8B030D-6E8A-4147-A177-3AD203B41FA5}">
                      <a16:colId xmlns:a16="http://schemas.microsoft.com/office/drawing/2014/main" val="507441916"/>
                    </a:ext>
                  </a:extLst>
                </a:gridCol>
                <a:gridCol w="1352550">
                  <a:extLst>
                    <a:ext uri="{9D8B030D-6E8A-4147-A177-3AD203B41FA5}">
                      <a16:colId xmlns:a16="http://schemas.microsoft.com/office/drawing/2014/main" val="337405062"/>
                    </a:ext>
                  </a:extLst>
                </a:gridCol>
                <a:gridCol w="1266825">
                  <a:extLst>
                    <a:ext uri="{9D8B030D-6E8A-4147-A177-3AD203B41FA5}">
                      <a16:colId xmlns:a16="http://schemas.microsoft.com/office/drawing/2014/main" val="4254606978"/>
                    </a:ext>
                  </a:extLst>
                </a:gridCol>
              </a:tblGrid>
              <a:tr h="340610">
                <a:tc gridSpan="3">
                  <a:txBody>
                    <a:bodyPr/>
                    <a:lstStyle/>
                    <a:p>
                      <a:pPr algn="ctr"/>
                      <a:r>
                        <a:rPr lang="en-US" sz="1800" dirty="0">
                          <a:solidFill>
                            <a:schemeClr val="bg1"/>
                          </a:solidFill>
                          <a:latin typeface="Nunito" panose="02020500000000000000" charset="0"/>
                        </a:rPr>
                        <a:t>Discovery</a:t>
                      </a:r>
                    </a:p>
                  </a:txBody>
                  <a:tcPr>
                    <a:solidFill>
                      <a:srgbClr val="0070C0"/>
                    </a:solidFill>
                  </a:tcPr>
                </a:tc>
                <a:tc hMerge="1">
                  <a:txBody>
                    <a:bodyPr/>
                    <a:lstStyle/>
                    <a:p>
                      <a:endParaRPr lang="en-US" dirty="0">
                        <a:latin typeface="Nunito" panose="02020500000000000000" charset="0"/>
                      </a:endParaRPr>
                    </a:p>
                  </a:txBody>
                  <a:tcPr/>
                </a:tc>
                <a:tc hMerge="1">
                  <a:txBody>
                    <a:bodyPr/>
                    <a:lstStyle/>
                    <a:p>
                      <a:endParaRPr lang="en-US" dirty="0">
                        <a:latin typeface="Nunito" panose="02020500000000000000" charset="0"/>
                      </a:endParaRPr>
                    </a:p>
                  </a:txBody>
                  <a:tcPr/>
                </a:tc>
                <a:tc>
                  <a:txBody>
                    <a:bodyPr/>
                    <a:lstStyle/>
                    <a:p>
                      <a:pPr algn="ctr"/>
                      <a:r>
                        <a:rPr lang="en-US" sz="1800" dirty="0">
                          <a:solidFill>
                            <a:schemeClr val="bg1"/>
                          </a:solidFill>
                          <a:latin typeface="Nunito" panose="02020500000000000000" charset="0"/>
                        </a:rPr>
                        <a:t>Writing</a:t>
                      </a:r>
                    </a:p>
                  </a:txBody>
                  <a:tcPr>
                    <a:solidFill>
                      <a:srgbClr val="00B050"/>
                    </a:solidFill>
                  </a:tcPr>
                </a:tc>
                <a:tc gridSpan="2">
                  <a:txBody>
                    <a:bodyPr/>
                    <a:lstStyle/>
                    <a:p>
                      <a:pPr algn="ctr"/>
                      <a:r>
                        <a:rPr lang="en-US" sz="1800" dirty="0">
                          <a:solidFill>
                            <a:schemeClr val="bg1"/>
                          </a:solidFill>
                          <a:latin typeface="Nunito" panose="02020500000000000000" charset="0"/>
                        </a:rPr>
                        <a:t>Evaluation</a:t>
                      </a:r>
                    </a:p>
                  </a:txBody>
                  <a:tcPr>
                    <a:solidFill>
                      <a:srgbClr val="FFC000"/>
                    </a:solidFill>
                  </a:tcPr>
                </a:tc>
                <a:tc hMerge="1">
                  <a:txBody>
                    <a:bodyPr/>
                    <a:lstStyle/>
                    <a:p>
                      <a:endParaRPr lang="en-US" dirty="0"/>
                    </a:p>
                  </a:txBody>
                  <a:tcPr/>
                </a:tc>
                <a:extLst>
                  <a:ext uri="{0D108BD9-81ED-4DB2-BD59-A6C34878D82A}">
                    <a16:rowId xmlns:a16="http://schemas.microsoft.com/office/drawing/2014/main" val="3491854856"/>
                  </a:ext>
                </a:extLst>
              </a:tr>
              <a:tr h="2623180">
                <a:tc>
                  <a:txBody>
                    <a:bodyPr/>
                    <a:lstStyle/>
                    <a:p>
                      <a:pPr algn="l"/>
                      <a:r>
                        <a:rPr lang="en-US" sz="1400" b="1" i="0" u="none" strike="noStrike" cap="none" dirty="0" err="1">
                          <a:solidFill>
                            <a:srgbClr val="000000"/>
                          </a:solidFill>
                          <a:latin typeface="Nunito" panose="02020500000000000000" charset="0"/>
                          <a:cs typeface="Arial"/>
                          <a:sym typeface="Arial"/>
                        </a:rPr>
                        <a:t>Scite</a:t>
                      </a:r>
                      <a:r>
                        <a:rPr lang="en-US" sz="1400" b="1" i="0" u="none" strike="noStrike" cap="none" dirty="0">
                          <a:solidFill>
                            <a:srgbClr val="000000"/>
                          </a:solidFill>
                          <a:latin typeface="Nunito" panose="02020500000000000000" charset="0"/>
                          <a:cs typeface="Arial"/>
                          <a:sym typeface="Arial"/>
                        </a:rPr>
                        <a:t> Advanced Search</a:t>
                      </a:r>
                    </a:p>
                    <a:p>
                      <a:pPr algn="l"/>
                      <a:endParaRPr lang="en-US" sz="1400" b="0" i="0" u="none" strike="noStrike" cap="none" dirty="0">
                        <a:solidFill>
                          <a:srgbClr val="000000"/>
                        </a:solidFill>
                        <a:latin typeface="Nunito" panose="02020500000000000000" charset="0"/>
                        <a:cs typeface="Arial"/>
                        <a:sym typeface="Arial"/>
                      </a:endParaRPr>
                    </a:p>
                    <a:p>
                      <a:pPr algn="l"/>
                      <a:endParaRPr lang="en-US" sz="1400" b="0" i="0" u="none" strike="noStrike" cap="none" dirty="0">
                        <a:solidFill>
                          <a:srgbClr val="000000"/>
                        </a:solidFill>
                        <a:latin typeface="Nunito" panose="02020500000000000000" charset="0"/>
                        <a:cs typeface="Arial"/>
                        <a:sym typeface="Arial"/>
                      </a:endParaRPr>
                    </a:p>
                    <a:p>
                      <a:pPr algn="l"/>
                      <a:r>
                        <a:rPr lang="en-US" sz="1200" b="0" i="0" u="none" strike="noStrike" cap="none" dirty="0">
                          <a:solidFill>
                            <a:srgbClr val="000000"/>
                          </a:solidFill>
                          <a:latin typeface="Nunito" panose="02020500000000000000" charset="0"/>
                          <a:cs typeface="Arial"/>
                          <a:sym typeface="Arial"/>
                        </a:rPr>
                        <a:t>Users discover the most supported, contrasted, or overall cited studies. </a:t>
                      </a:r>
                    </a:p>
                    <a:p>
                      <a:pPr algn="ctr"/>
                      <a:endParaRPr lang="en-US" sz="1400" b="0" i="0" u="none" strike="noStrike" cap="none" dirty="0">
                        <a:solidFill>
                          <a:srgbClr val="000000"/>
                        </a:solidFill>
                        <a:latin typeface="Nunito" panose="02020500000000000000" charset="0"/>
                        <a:cs typeface="Arial"/>
                        <a:sym typeface="Arial"/>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1" i="0" u="none" strike="noStrike" cap="none" dirty="0" err="1">
                          <a:solidFill>
                            <a:srgbClr val="000000"/>
                          </a:solidFill>
                          <a:latin typeface="Nunito" panose="02020500000000000000" charset="0"/>
                          <a:cs typeface="Arial"/>
                          <a:sym typeface="Arial"/>
                        </a:rPr>
                        <a:t>Scite</a:t>
                      </a:r>
                      <a:r>
                        <a:rPr lang="en-US" sz="1400" b="1" i="0" u="none" strike="noStrike" cap="none" dirty="0">
                          <a:solidFill>
                            <a:srgbClr val="000000"/>
                          </a:solidFill>
                          <a:latin typeface="Nunito" panose="02020500000000000000" charset="0"/>
                          <a:cs typeface="Arial"/>
                          <a:sym typeface="Arial"/>
                        </a:rPr>
                        <a:t> Assistant</a:t>
                      </a:r>
                    </a:p>
                    <a:p>
                      <a:pPr algn="l"/>
                      <a:endParaRPr lang="en-US" sz="1400" b="1" i="0" u="none" strike="noStrike" cap="none" dirty="0">
                        <a:solidFill>
                          <a:srgbClr val="000000"/>
                        </a:solidFill>
                        <a:latin typeface="Nunito" panose="02020500000000000000" charset="0"/>
                        <a:cs typeface="Arial"/>
                        <a:sym typeface="Arial"/>
                      </a:endParaRPr>
                    </a:p>
                    <a:p>
                      <a:pPr algn="l"/>
                      <a:endParaRPr lang="en-US" sz="1400" b="1" i="0" u="none" strike="noStrike" cap="none" dirty="0">
                        <a:solidFill>
                          <a:srgbClr val="000000"/>
                        </a:solidFill>
                        <a:latin typeface="Nunito" panose="02020500000000000000" charset="0"/>
                        <a:cs typeface="Arial"/>
                        <a:sym typeface="Arial"/>
                      </a:endParaRPr>
                    </a:p>
                    <a:p>
                      <a:pPr algn="l"/>
                      <a:endParaRPr lang="en-US" sz="1400" b="1" i="0" u="none" strike="noStrike" cap="none" dirty="0">
                        <a:solidFill>
                          <a:srgbClr val="000000"/>
                        </a:solidFill>
                        <a:latin typeface="Nunito" panose="02020500000000000000" charset="0"/>
                        <a:cs typeface="Arial"/>
                        <a:sym typeface="Arial"/>
                      </a:endParaRPr>
                    </a:p>
                    <a:p>
                      <a:pPr algn="l"/>
                      <a:r>
                        <a:rPr lang="en-US" sz="1200" b="0" i="0" u="none" strike="noStrike" cap="none" dirty="0">
                          <a:solidFill>
                            <a:srgbClr val="000000"/>
                          </a:solidFill>
                          <a:latin typeface="Nunito" panose="02020500000000000000" charset="0"/>
                          <a:cs typeface="Arial"/>
                          <a:sym typeface="Arial"/>
                        </a:rPr>
                        <a:t>Create a couple of paragraphs outlining some information on the topic and include references from research papers.</a:t>
                      </a:r>
                    </a:p>
                    <a:p>
                      <a:pPr algn="ctr"/>
                      <a:endParaRPr lang="en-US" sz="1400" b="1" i="0" u="none" strike="noStrike" cap="none" dirty="0">
                        <a:solidFill>
                          <a:srgbClr val="000000"/>
                        </a:solidFill>
                        <a:latin typeface="Nunito" panose="02020500000000000000" charset="0"/>
                        <a:cs typeface="Arial"/>
                        <a:sym typeface="Arial"/>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1" i="0" u="none" strike="noStrike" cap="none" dirty="0" err="1">
                          <a:solidFill>
                            <a:srgbClr val="000000"/>
                          </a:solidFill>
                          <a:latin typeface="Nunito" panose="02020500000000000000" charset="0"/>
                          <a:cs typeface="Arial"/>
                          <a:sym typeface="Arial"/>
                        </a:rPr>
                        <a:t>Scite</a:t>
                      </a:r>
                      <a:r>
                        <a:rPr lang="en-US" sz="1400" b="1" i="0" u="none" strike="noStrike" cap="none" dirty="0">
                          <a:solidFill>
                            <a:srgbClr val="000000"/>
                          </a:solidFill>
                          <a:latin typeface="Nunito" panose="02020500000000000000" charset="0"/>
                          <a:cs typeface="Arial"/>
                          <a:sym typeface="Arial"/>
                        </a:rPr>
                        <a:t> Report</a:t>
                      </a:r>
                    </a:p>
                    <a:p>
                      <a:pPr algn="l"/>
                      <a:endParaRPr lang="en-US" sz="1400" b="1" i="0" u="none" strike="noStrike" cap="none" dirty="0">
                        <a:solidFill>
                          <a:srgbClr val="000000"/>
                        </a:solidFill>
                        <a:latin typeface="Nunito" panose="02020500000000000000" charset="0"/>
                        <a:cs typeface="Arial"/>
                        <a:sym typeface="Arial"/>
                      </a:endParaRPr>
                    </a:p>
                    <a:p>
                      <a:pPr algn="l"/>
                      <a:endParaRPr lang="en-US" sz="1400" b="1" i="0" u="none" strike="noStrike" cap="none" dirty="0">
                        <a:solidFill>
                          <a:srgbClr val="000000"/>
                        </a:solidFill>
                        <a:latin typeface="Nunito" panose="02020500000000000000" charset="0"/>
                        <a:cs typeface="Arial"/>
                        <a:sym typeface="Arial"/>
                      </a:endParaRPr>
                    </a:p>
                    <a:p>
                      <a:pPr algn="l"/>
                      <a:endParaRPr lang="en-US" sz="1400" b="1" i="0" u="none" strike="noStrike" cap="none" dirty="0">
                        <a:solidFill>
                          <a:srgbClr val="000000"/>
                        </a:solidFill>
                        <a:latin typeface="Nunito" panose="02020500000000000000" charset="0"/>
                        <a:cs typeface="Arial"/>
                        <a:sym typeface="Arial"/>
                      </a:endParaRPr>
                    </a:p>
                    <a:p>
                      <a:pPr algn="l"/>
                      <a:r>
                        <a:rPr lang="en-US" sz="1200" b="0" i="0" u="none" strike="noStrike" cap="none" dirty="0">
                          <a:solidFill>
                            <a:srgbClr val="000000"/>
                          </a:solidFill>
                          <a:latin typeface="Nunito" panose="02020500000000000000" charset="0"/>
                          <a:cs typeface="Arial"/>
                          <a:sym typeface="Arial"/>
                        </a:rPr>
                        <a:t>Display how any paper has been discussed in the literature.</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1" i="0" u="none" strike="noStrike" cap="none" dirty="0">
                          <a:solidFill>
                            <a:srgbClr val="000000"/>
                          </a:solidFill>
                          <a:latin typeface="Nunito" panose="02020500000000000000" charset="0"/>
                          <a:cs typeface="Arial"/>
                          <a:sym typeface="Arial"/>
                        </a:rPr>
                        <a:t>Citation Statement Search</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400" b="1" i="0" u="none" strike="noStrike" cap="none" dirty="0">
                        <a:solidFill>
                          <a:srgbClr val="000000"/>
                        </a:solidFill>
                        <a:latin typeface="Nunito" panose="02020500000000000000"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0" i="0" u="none" strike="noStrike" cap="none" dirty="0">
                          <a:solidFill>
                            <a:srgbClr val="000000"/>
                          </a:solidFill>
                          <a:latin typeface="Nunito" panose="02020500000000000000" charset="0"/>
                          <a:cs typeface="Arial"/>
                          <a:sym typeface="Arial"/>
                        </a:rPr>
                        <a:t>Find expert analyses and interpretations to and the most appropriate sources to reference. </a:t>
                      </a:r>
                      <a:endParaRPr lang="en-US" sz="1200" b="1" i="0" u="none" strike="noStrike" cap="none" dirty="0">
                        <a:solidFill>
                          <a:srgbClr val="000000"/>
                        </a:solidFill>
                        <a:latin typeface="Nunito" panose="02020500000000000000" charset="0"/>
                        <a:cs typeface="Arial"/>
                        <a:sym typeface="Arial"/>
                      </a:endParaRPr>
                    </a:p>
                  </a:txBody>
                  <a:tcPr/>
                </a:tc>
                <a:tc>
                  <a:txBody>
                    <a:bodyPr/>
                    <a:lstStyle/>
                    <a:p>
                      <a:pPr algn="l"/>
                      <a:r>
                        <a:rPr lang="en-US" sz="1400" b="1" i="0" u="none" strike="noStrike" cap="none" dirty="0">
                          <a:solidFill>
                            <a:srgbClr val="000000"/>
                          </a:solidFill>
                          <a:latin typeface="Nunito" panose="02020500000000000000" charset="0"/>
                          <a:cs typeface="Arial"/>
                          <a:sym typeface="Arial"/>
                        </a:rPr>
                        <a:t>Reference Check</a:t>
                      </a:r>
                    </a:p>
                    <a:p>
                      <a:pPr algn="l"/>
                      <a:endParaRPr lang="en-US" sz="1400" b="1" i="0" u="none" strike="noStrike" cap="none" dirty="0">
                        <a:solidFill>
                          <a:srgbClr val="000000"/>
                        </a:solidFill>
                        <a:latin typeface="Nunito" panose="02020500000000000000" charset="0"/>
                        <a:cs typeface="Arial"/>
                        <a:sym typeface="Arial"/>
                      </a:endParaRPr>
                    </a:p>
                    <a:p>
                      <a:pPr algn="l"/>
                      <a:endParaRPr lang="en-US" sz="1400" b="1" i="0" u="none" strike="noStrike" cap="none" dirty="0">
                        <a:solidFill>
                          <a:srgbClr val="000000"/>
                        </a:solidFill>
                        <a:latin typeface="Nunito" panose="02020500000000000000" charset="0"/>
                        <a:cs typeface="Arial"/>
                        <a:sym typeface="Arial"/>
                      </a:endParaRPr>
                    </a:p>
                    <a:p>
                      <a:pPr algn="l"/>
                      <a:r>
                        <a:rPr lang="en-US" sz="1200" b="0" i="0" u="none" strike="noStrike" cap="none" dirty="0">
                          <a:solidFill>
                            <a:srgbClr val="000000"/>
                          </a:solidFill>
                          <a:latin typeface="Nunito" panose="02020500000000000000" charset="0"/>
                          <a:cs typeface="Arial"/>
                          <a:sym typeface="Arial"/>
                        </a:rPr>
                        <a:t>Ensure your references are reliable by understanding if any are retracted or heavily disputed.</a:t>
                      </a:r>
                    </a:p>
                  </a:txBody>
                  <a:tcPr/>
                </a:tc>
                <a:tc>
                  <a:txBody>
                    <a:bodyPr/>
                    <a:lstStyle/>
                    <a:p>
                      <a:pPr algn="l"/>
                      <a:r>
                        <a:rPr lang="en-US" sz="1400" b="1" i="0" u="none" strike="noStrike" cap="none" dirty="0">
                          <a:solidFill>
                            <a:srgbClr val="000000"/>
                          </a:solidFill>
                          <a:latin typeface="Nunito" panose="02020500000000000000" charset="0"/>
                          <a:cs typeface="Arial"/>
                          <a:sym typeface="Arial"/>
                        </a:rPr>
                        <a:t>Browser Extension</a:t>
                      </a:r>
                    </a:p>
                    <a:p>
                      <a:pPr algn="l"/>
                      <a:endParaRPr lang="en-US" sz="1400" b="1" i="0" u="none" strike="noStrike" cap="none" dirty="0">
                        <a:solidFill>
                          <a:srgbClr val="000000"/>
                        </a:solidFill>
                        <a:latin typeface="Nunito" panose="02020500000000000000" charset="0"/>
                        <a:cs typeface="Arial"/>
                        <a:sym typeface="Arial"/>
                      </a:endParaRPr>
                    </a:p>
                    <a:p>
                      <a:pPr algn="l"/>
                      <a:endParaRPr lang="en-US" sz="1400" b="1" i="0" u="none" strike="noStrike" cap="none" dirty="0">
                        <a:solidFill>
                          <a:srgbClr val="000000"/>
                        </a:solidFill>
                        <a:latin typeface="Nunito" panose="02020500000000000000" charset="0"/>
                        <a:cs typeface="Arial"/>
                        <a:sym typeface="Arial"/>
                      </a:endParaRPr>
                    </a:p>
                    <a:p>
                      <a:pPr algn="l"/>
                      <a:r>
                        <a:rPr lang="en-US" sz="1200" b="0" i="0" u="none" strike="noStrike" cap="none" dirty="0">
                          <a:solidFill>
                            <a:srgbClr val="000000"/>
                          </a:solidFill>
                          <a:latin typeface="Nunito" panose="02020500000000000000" charset="0"/>
                          <a:cs typeface="Arial"/>
                          <a:sym typeface="Arial"/>
                        </a:rPr>
                        <a:t>Take the power of </a:t>
                      </a:r>
                      <a:r>
                        <a:rPr lang="en-US" sz="1200" b="0" i="0" u="none" strike="noStrike" cap="none" dirty="0" err="1">
                          <a:solidFill>
                            <a:srgbClr val="000000"/>
                          </a:solidFill>
                          <a:latin typeface="Nunito" panose="02020500000000000000" charset="0"/>
                          <a:cs typeface="Arial"/>
                          <a:sym typeface="Arial"/>
                        </a:rPr>
                        <a:t>Scite</a:t>
                      </a:r>
                      <a:r>
                        <a:rPr lang="en-US" sz="1200" b="0" i="0" u="none" strike="noStrike" cap="none" dirty="0">
                          <a:solidFill>
                            <a:srgbClr val="000000"/>
                          </a:solidFill>
                          <a:latin typeface="Nunito" panose="02020500000000000000" charset="0"/>
                          <a:cs typeface="Arial"/>
                          <a:sym typeface="Arial"/>
                        </a:rPr>
                        <a:t> wherever you read online.</a:t>
                      </a:r>
                    </a:p>
                  </a:txBody>
                  <a:tcPr/>
                </a:tc>
                <a:extLst>
                  <a:ext uri="{0D108BD9-81ED-4DB2-BD59-A6C34878D82A}">
                    <a16:rowId xmlns:a16="http://schemas.microsoft.com/office/drawing/2014/main" val="2119026939"/>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BEB62-55F6-4227-B3E8-B5E050AE53E4}"/>
              </a:ext>
            </a:extLst>
          </p:cNvPr>
          <p:cNvSpPr>
            <a:spLocks noGrp="1"/>
          </p:cNvSpPr>
          <p:nvPr>
            <p:ph type="title"/>
          </p:nvPr>
        </p:nvSpPr>
        <p:spPr>
          <a:xfrm>
            <a:off x="-1171960" y="73337"/>
            <a:ext cx="7708200" cy="936300"/>
          </a:xfrm>
        </p:spPr>
        <p:txBody>
          <a:bodyPr/>
          <a:lstStyle/>
          <a:p>
            <a:r>
              <a:rPr lang="en-US" sz="3000" dirty="0">
                <a:solidFill>
                  <a:schemeClr val="dk1"/>
                </a:solidFill>
                <a:latin typeface="Raleway"/>
                <a:sym typeface="Raleway"/>
              </a:rPr>
              <a:t>Database A-Z  -&gt; </a:t>
            </a:r>
            <a:r>
              <a:rPr lang="en-US" sz="3000" dirty="0" err="1">
                <a:solidFill>
                  <a:schemeClr val="dk1"/>
                </a:solidFill>
                <a:latin typeface="Raleway"/>
                <a:sym typeface="Raleway"/>
              </a:rPr>
              <a:t>Scite</a:t>
            </a:r>
            <a:endParaRPr lang="en-US" sz="3000" dirty="0">
              <a:solidFill>
                <a:schemeClr val="dk1"/>
              </a:solidFill>
              <a:latin typeface="Raleway"/>
              <a:sym typeface="Raleway"/>
            </a:endParaRPr>
          </a:p>
        </p:txBody>
      </p:sp>
      <p:pic>
        <p:nvPicPr>
          <p:cNvPr id="4" name="Picture 3">
            <a:extLst>
              <a:ext uri="{FF2B5EF4-FFF2-40B4-BE49-F238E27FC236}">
                <a16:creationId xmlns:a16="http://schemas.microsoft.com/office/drawing/2014/main" id="{01373354-8552-44D8-A257-19CA4F463A22}"/>
              </a:ext>
            </a:extLst>
          </p:cNvPr>
          <p:cNvPicPr>
            <a:picLocks noChangeAspect="1"/>
          </p:cNvPicPr>
          <p:nvPr/>
        </p:nvPicPr>
        <p:blipFill>
          <a:blip r:embed="rId2"/>
          <a:stretch>
            <a:fillRect/>
          </a:stretch>
        </p:blipFill>
        <p:spPr>
          <a:xfrm>
            <a:off x="342900" y="798271"/>
            <a:ext cx="6065520" cy="3821278"/>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70AB2E40-8FA9-463F-AC2D-6221D8A78388}"/>
              </a:ext>
            </a:extLst>
          </p:cNvPr>
          <p:cNvPicPr>
            <a:picLocks noChangeAspect="1"/>
          </p:cNvPicPr>
          <p:nvPr/>
        </p:nvPicPr>
        <p:blipFill>
          <a:blip r:embed="rId3"/>
          <a:stretch>
            <a:fillRect/>
          </a:stretch>
        </p:blipFill>
        <p:spPr>
          <a:xfrm>
            <a:off x="1826830" y="948159"/>
            <a:ext cx="5490339" cy="3821278"/>
          </a:xfrm>
          <a:prstGeom prst="rect">
            <a:avLst/>
          </a:prstGeom>
          <a:ln>
            <a:noFill/>
          </a:ln>
          <a:effectLst>
            <a:outerShdw blurRad="292100" dist="139700" dir="2700000" algn="tl" rotWithShape="0">
              <a:srgbClr val="333333">
                <a:alpha val="65000"/>
              </a:srgbClr>
            </a:outerShdw>
          </a:effectLst>
        </p:spPr>
      </p:pic>
      <p:grpSp>
        <p:nvGrpSpPr>
          <p:cNvPr id="14" name="Group 13">
            <a:extLst>
              <a:ext uri="{FF2B5EF4-FFF2-40B4-BE49-F238E27FC236}">
                <a16:creationId xmlns:a16="http://schemas.microsoft.com/office/drawing/2014/main" id="{C2687CC7-C1A5-4BCB-B730-F2E2E538461F}"/>
              </a:ext>
            </a:extLst>
          </p:cNvPr>
          <p:cNvGrpSpPr/>
          <p:nvPr/>
        </p:nvGrpSpPr>
        <p:grpSpPr>
          <a:xfrm>
            <a:off x="2518392" y="1071115"/>
            <a:ext cx="6351288" cy="3999312"/>
            <a:chOff x="2518392" y="1071115"/>
            <a:chExt cx="6351288" cy="3999312"/>
          </a:xfrm>
        </p:grpSpPr>
        <p:pic>
          <p:nvPicPr>
            <p:cNvPr id="10" name="Picture 9">
              <a:extLst>
                <a:ext uri="{FF2B5EF4-FFF2-40B4-BE49-F238E27FC236}">
                  <a16:creationId xmlns:a16="http://schemas.microsoft.com/office/drawing/2014/main" id="{5858E7EA-5C0B-480F-B529-87AA058E0B42}"/>
                </a:ext>
              </a:extLst>
            </p:cNvPr>
            <p:cNvPicPr>
              <a:picLocks noChangeAspect="1"/>
            </p:cNvPicPr>
            <p:nvPr/>
          </p:nvPicPr>
          <p:blipFill>
            <a:blip r:embed="rId4"/>
            <a:stretch>
              <a:fillRect/>
            </a:stretch>
          </p:blipFill>
          <p:spPr>
            <a:xfrm>
              <a:off x="2518392" y="1071115"/>
              <a:ext cx="6351288" cy="3999312"/>
            </a:xfrm>
            <a:prstGeom prst="rect">
              <a:avLst/>
            </a:prstGeom>
            <a:ln>
              <a:noFill/>
            </a:ln>
            <a:effectLst>
              <a:outerShdw blurRad="292100" dist="139700" dir="2700000" algn="tl" rotWithShape="0">
                <a:srgbClr val="333333">
                  <a:alpha val="65000"/>
                </a:srgbClr>
              </a:outerShdw>
            </a:effectLst>
          </p:spPr>
        </p:pic>
        <p:sp>
          <p:nvSpPr>
            <p:cNvPr id="11" name="Rectangle: Rounded Corners 10">
              <a:extLst>
                <a:ext uri="{FF2B5EF4-FFF2-40B4-BE49-F238E27FC236}">
                  <a16:creationId xmlns:a16="http://schemas.microsoft.com/office/drawing/2014/main" id="{72ABA0A8-56F2-4170-A966-C43297385020}"/>
                </a:ext>
              </a:extLst>
            </p:cNvPr>
            <p:cNvSpPr/>
            <p:nvPr/>
          </p:nvSpPr>
          <p:spPr>
            <a:xfrm>
              <a:off x="2853690" y="1440180"/>
              <a:ext cx="1123949" cy="205740"/>
            </a:xfrm>
            <a:prstGeom prst="roundRect">
              <a:avLst>
                <a:gd name="adj" fmla="val 25363"/>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 name="Rectangle: Rounded Corners 11">
              <a:extLst>
                <a:ext uri="{FF2B5EF4-FFF2-40B4-BE49-F238E27FC236}">
                  <a16:creationId xmlns:a16="http://schemas.microsoft.com/office/drawing/2014/main" id="{5B523431-A2BA-43DB-A504-A7E8F5DE72AA}"/>
                </a:ext>
              </a:extLst>
            </p:cNvPr>
            <p:cNvSpPr/>
            <p:nvPr/>
          </p:nvSpPr>
          <p:spPr>
            <a:xfrm>
              <a:off x="5846445" y="1452908"/>
              <a:ext cx="561975" cy="205740"/>
            </a:xfrm>
            <a:prstGeom prst="roundRect">
              <a:avLst>
                <a:gd name="adj" fmla="val 25363"/>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 name="Rectangle: Rounded Corners 12">
              <a:extLst>
                <a:ext uri="{FF2B5EF4-FFF2-40B4-BE49-F238E27FC236}">
                  <a16:creationId xmlns:a16="http://schemas.microsoft.com/office/drawing/2014/main" id="{D78719C8-5D3C-4AFA-9F8D-846159909038}"/>
                </a:ext>
              </a:extLst>
            </p:cNvPr>
            <p:cNvSpPr/>
            <p:nvPr/>
          </p:nvSpPr>
          <p:spPr>
            <a:xfrm>
              <a:off x="8008731" y="3380768"/>
              <a:ext cx="533289" cy="215872"/>
            </a:xfrm>
            <a:prstGeom prst="roundRect">
              <a:avLst>
                <a:gd name="adj" fmla="val 25363"/>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grpSp>
    </p:spTree>
    <p:extLst>
      <p:ext uri="{BB962C8B-B14F-4D97-AF65-F5344CB8AC3E}">
        <p14:creationId xmlns:p14="http://schemas.microsoft.com/office/powerpoint/2010/main" val="610238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AE812D-DC7B-4E48-9D7E-9BDA8AF79728}"/>
              </a:ext>
            </a:extLst>
          </p:cNvPr>
          <p:cNvPicPr>
            <a:picLocks noChangeAspect="1"/>
          </p:cNvPicPr>
          <p:nvPr/>
        </p:nvPicPr>
        <p:blipFill>
          <a:blip r:embed="rId2"/>
          <a:stretch>
            <a:fillRect/>
          </a:stretch>
        </p:blipFill>
        <p:spPr>
          <a:xfrm>
            <a:off x="3989440" y="297324"/>
            <a:ext cx="4748980" cy="4548852"/>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4303FB6E-FF37-4B0B-AADF-2D1F33545290}"/>
              </a:ext>
            </a:extLst>
          </p:cNvPr>
          <p:cNvSpPr/>
          <p:nvPr/>
        </p:nvSpPr>
        <p:spPr>
          <a:xfrm>
            <a:off x="204265" y="941057"/>
            <a:ext cx="3575255" cy="3108543"/>
          </a:xfrm>
          <a:prstGeom prst="rect">
            <a:avLst/>
          </a:prstGeom>
          <a:solidFill>
            <a:schemeClr val="bg2">
              <a:lumMod val="20000"/>
              <a:lumOff val="80000"/>
            </a:schemeClr>
          </a:solidFill>
          <a:ln>
            <a:solidFill>
              <a:schemeClr val="accent3">
                <a:lumMod val="75000"/>
              </a:schemeClr>
            </a:solidFill>
          </a:ln>
        </p:spPr>
        <p:txBody>
          <a:bodyPr wrap="square">
            <a:spAutoFit/>
          </a:bodyPr>
          <a:lstStyle/>
          <a:p>
            <a:pPr marL="285750" indent="-285750">
              <a:buFont typeface="Arial" panose="020B0604020202020204" pitchFamily="34" charset="0"/>
              <a:buChar char="•"/>
            </a:pPr>
            <a:r>
              <a:rPr lang="en-US" dirty="0">
                <a:latin typeface="Nunito" panose="02020500000000000000" charset="0"/>
              </a:rPr>
              <a:t>“Sign up” for a personal account by providing their email address and creating a password.</a:t>
            </a:r>
          </a:p>
          <a:p>
            <a:endParaRPr lang="en-US" dirty="0">
              <a:latin typeface="Nunito" panose="02020500000000000000" charset="0"/>
            </a:endParaRPr>
          </a:p>
          <a:p>
            <a:pPr marL="285750" indent="-285750">
              <a:buFont typeface="Arial" panose="020B0604020202020204" pitchFamily="34" charset="0"/>
              <a:buChar char="•"/>
            </a:pPr>
            <a:r>
              <a:rPr lang="en-US" dirty="0">
                <a:latin typeface="Nunito" panose="02020500000000000000" charset="0"/>
              </a:rPr>
              <a:t>To utilize its premium features, such as:</a:t>
            </a:r>
          </a:p>
          <a:p>
            <a:pPr lvl="8"/>
            <a:endParaRPr lang="en-US" dirty="0">
              <a:latin typeface="Nunito" panose="02020500000000000000" charset="0"/>
            </a:endParaRPr>
          </a:p>
          <a:p>
            <a:pPr marL="285750" lvl="8" indent="-285750">
              <a:buFont typeface="Wingdings" panose="05000000000000000000" pitchFamily="2" charset="2"/>
              <a:buChar char="ü"/>
            </a:pPr>
            <a:r>
              <a:rPr lang="en-US" i="1" dirty="0">
                <a:latin typeface="Nunito" panose="02020500000000000000" charset="0"/>
              </a:rPr>
              <a:t>creating a researcher profile</a:t>
            </a:r>
          </a:p>
          <a:p>
            <a:pPr marL="285750" lvl="8" indent="-285750">
              <a:buFont typeface="Wingdings" panose="05000000000000000000" pitchFamily="2" charset="2"/>
              <a:buChar char="ü"/>
            </a:pPr>
            <a:r>
              <a:rPr lang="en-US" i="1" dirty="0">
                <a:latin typeface="Nunito" panose="02020500000000000000" charset="0"/>
              </a:rPr>
              <a:t>personalizing a feed</a:t>
            </a:r>
          </a:p>
          <a:p>
            <a:pPr marL="285750" lvl="8" indent="-285750">
              <a:buFont typeface="Wingdings" panose="05000000000000000000" pitchFamily="2" charset="2"/>
              <a:buChar char="ü"/>
            </a:pPr>
            <a:r>
              <a:rPr lang="en-US" i="1" dirty="0">
                <a:latin typeface="Nunito" panose="02020500000000000000" charset="0"/>
              </a:rPr>
              <a:t>saving searches</a:t>
            </a:r>
          </a:p>
          <a:p>
            <a:pPr marL="285750" lvl="8" indent="-285750">
              <a:buFont typeface="Wingdings" panose="05000000000000000000" pitchFamily="2" charset="2"/>
              <a:buChar char="ü"/>
            </a:pPr>
            <a:r>
              <a:rPr lang="en-US" i="1" dirty="0">
                <a:latin typeface="Nunito" panose="02020500000000000000" charset="0"/>
              </a:rPr>
              <a:t>creating visualizations of the research</a:t>
            </a:r>
          </a:p>
          <a:p>
            <a:pPr marL="285750" lvl="8" indent="-285750">
              <a:buFont typeface="Wingdings" panose="05000000000000000000" pitchFamily="2" charset="2"/>
              <a:buChar char="ü"/>
            </a:pPr>
            <a:r>
              <a:rPr lang="en-US" i="1" dirty="0">
                <a:latin typeface="Nunito" panose="02020500000000000000" charset="0"/>
              </a:rPr>
              <a:t>setting up a dashboard</a:t>
            </a:r>
          </a:p>
          <a:p>
            <a:pPr marL="285750" lvl="8" indent="-285750">
              <a:buFont typeface="Wingdings" panose="05000000000000000000" pitchFamily="2" charset="2"/>
              <a:buChar char="ü"/>
            </a:pPr>
            <a:r>
              <a:rPr lang="en-US" i="1" dirty="0">
                <a:latin typeface="Nunito" panose="02020500000000000000" charset="0"/>
              </a:rPr>
              <a:t>connecting to ORCID</a:t>
            </a:r>
          </a:p>
          <a:p>
            <a:pPr marL="285750" lvl="8" indent="-285750">
              <a:buFont typeface="Wingdings" panose="05000000000000000000" pitchFamily="2" charset="2"/>
              <a:buChar char="ü"/>
            </a:pPr>
            <a:r>
              <a:rPr lang="en-US" i="1" dirty="0">
                <a:latin typeface="Nunito" panose="02020500000000000000" charset="0"/>
              </a:rPr>
              <a:t>performing reference checks, etc.</a:t>
            </a:r>
            <a:endParaRPr lang="en-US" dirty="0">
              <a:latin typeface="Nunito" panose="02020500000000000000" charset="0"/>
            </a:endParaRPr>
          </a:p>
        </p:txBody>
      </p:sp>
    </p:spTree>
    <p:extLst>
      <p:ext uri="{BB962C8B-B14F-4D97-AF65-F5344CB8AC3E}">
        <p14:creationId xmlns:p14="http://schemas.microsoft.com/office/powerpoint/2010/main" val="12102311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50"/>
          <p:cNvSpPr txBox="1">
            <a:spLocks noGrp="1"/>
          </p:cNvSpPr>
          <p:nvPr>
            <p:ph type="title"/>
          </p:nvPr>
        </p:nvSpPr>
        <p:spPr>
          <a:xfrm>
            <a:off x="713225" y="2610600"/>
            <a:ext cx="7297300" cy="1561350"/>
          </a:xfrm>
          <a:prstGeom prst="rect">
            <a:avLst/>
          </a:prstGeom>
        </p:spPr>
        <p:txBody>
          <a:bodyPr spcFirstLastPara="1" wrap="square" lIns="91425" tIns="91425" rIns="91425" bIns="91425" anchor="t" anchorCtr="0">
            <a:noAutofit/>
          </a:bodyPr>
          <a:lstStyle/>
          <a:p>
            <a:r>
              <a:rPr lang="en-US" sz="4000" dirty="0">
                <a:latin typeface="Raleway" panose="02020500000000000000" charset="0"/>
              </a:rPr>
              <a:t>Search Literature with </a:t>
            </a:r>
            <a:r>
              <a:rPr lang="en-US" sz="4000" dirty="0" err="1">
                <a:solidFill>
                  <a:srgbClr val="0070C0"/>
                </a:solidFill>
                <a:latin typeface="Raleway" panose="02020500000000000000" charset="0"/>
              </a:rPr>
              <a:t>Scite</a:t>
            </a:r>
            <a:br>
              <a:rPr lang="en-US" sz="4800" dirty="0">
                <a:solidFill>
                  <a:srgbClr val="0070C0"/>
                </a:solidFill>
              </a:rPr>
            </a:br>
            <a:endParaRPr sz="4800" dirty="0">
              <a:latin typeface="Raleway"/>
              <a:sym typeface="Raleway"/>
            </a:endParaRPr>
          </a:p>
        </p:txBody>
      </p:sp>
      <p:sp>
        <p:nvSpPr>
          <p:cNvPr id="381" name="Google Shape;381;p50"/>
          <p:cNvSpPr txBox="1">
            <a:spLocks noGrp="1"/>
          </p:cNvSpPr>
          <p:nvPr>
            <p:ph type="title" idx="2"/>
          </p:nvPr>
        </p:nvSpPr>
        <p:spPr>
          <a:xfrm>
            <a:off x="713225" y="1578600"/>
            <a:ext cx="1261800" cy="1108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5400" dirty="0">
                <a:solidFill>
                  <a:srgbClr val="0070C0"/>
                </a:solidFill>
              </a:rPr>
              <a:t>02</a:t>
            </a:r>
            <a:endParaRPr sz="5400" dirty="0">
              <a:solidFill>
                <a:srgbClr val="0070C0"/>
              </a:solidFill>
            </a:endParaRPr>
          </a:p>
        </p:txBody>
      </p:sp>
    </p:spTree>
    <p:extLst>
      <p:ext uri="{BB962C8B-B14F-4D97-AF65-F5344CB8AC3E}">
        <p14:creationId xmlns:p14="http://schemas.microsoft.com/office/powerpoint/2010/main" val="2159978037"/>
      </p:ext>
    </p:extLst>
  </p:cSld>
  <p:clrMapOvr>
    <a:masterClrMapping/>
  </p:clrMapOvr>
</p:sld>
</file>

<file path=ppt/theme/theme1.xml><?xml version="1.0" encoding="utf-8"?>
<a:theme xmlns:a="http://schemas.openxmlformats.org/drawingml/2006/main" name="Emerging Therapies in Nephrotic Syndrome by Slidesgo">
  <a:themeElements>
    <a:clrScheme name="Simple Light">
      <a:dk1>
        <a:srgbClr val="1D1D1C"/>
      </a:dk1>
      <a:lt1>
        <a:srgbClr val="FFFFFF"/>
      </a:lt1>
      <a:dk2>
        <a:srgbClr val="4A4A48"/>
      </a:dk2>
      <a:lt2>
        <a:srgbClr val="73736F"/>
      </a:lt2>
      <a:accent1>
        <a:srgbClr val="C4C4BE"/>
      </a:accent1>
      <a:accent2>
        <a:srgbClr val="FFFFFF"/>
      </a:accent2>
      <a:accent3>
        <a:srgbClr val="FFFFFF"/>
      </a:accent3>
      <a:accent4>
        <a:srgbClr val="FFFFFF"/>
      </a:accent4>
      <a:accent5>
        <a:srgbClr val="FFFFFF"/>
      </a:accent5>
      <a:accent6>
        <a:srgbClr val="FFFFFF"/>
      </a:accent6>
      <a:hlink>
        <a:srgbClr val="1D1D1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anagement Consulting Toolkit by Slidesgo">
  <a:themeElements>
    <a:clrScheme name="Simple Light">
      <a:dk1>
        <a:srgbClr val="000000"/>
      </a:dk1>
      <a:lt1>
        <a:srgbClr val="FFFFFF"/>
      </a:lt1>
      <a:dk2>
        <a:srgbClr val="4A8CFF"/>
      </a:dk2>
      <a:lt2>
        <a:srgbClr val="EFEFEF"/>
      </a:lt2>
      <a:accent1>
        <a:srgbClr val="003BA3"/>
      </a:accent1>
      <a:accent2>
        <a:srgbClr val="000000"/>
      </a:accent2>
      <a:accent3>
        <a:srgbClr val="4A8CFF"/>
      </a:accent3>
      <a:accent4>
        <a:srgbClr val="EFEFEF"/>
      </a:accent4>
      <a:accent5>
        <a:srgbClr val="003BA3"/>
      </a:accent5>
      <a:accent6>
        <a:srgbClr val="000000"/>
      </a:accent6>
      <a:hlink>
        <a:srgbClr val="003BA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45735A27D8346448FFDAF39FF124A75" ma:contentTypeVersion="16" ma:contentTypeDescription="Create a new document." ma:contentTypeScope="" ma:versionID="44a62b097f4d7f11ed83ff49ca88c937">
  <xsd:schema xmlns:xsd="http://www.w3.org/2001/XMLSchema" xmlns:xs="http://www.w3.org/2001/XMLSchema" xmlns:p="http://schemas.microsoft.com/office/2006/metadata/properties" xmlns:ns3="ba98f581-56af-4c17-a186-d7aea0b0e0ee" xmlns:ns4="64a6f55b-04c5-44e0-b94c-b682ae18898f" targetNamespace="http://schemas.microsoft.com/office/2006/metadata/properties" ma:root="true" ma:fieldsID="e50a7fb0682cde0c8a8fbb91acd982d9" ns3:_="" ns4:_="">
    <xsd:import namespace="ba98f581-56af-4c17-a186-d7aea0b0e0ee"/>
    <xsd:import namespace="64a6f55b-04c5-44e0-b94c-b682ae18898f"/>
    <xsd:element name="properties">
      <xsd:complexType>
        <xsd:sequence>
          <xsd:element name="documentManagement">
            <xsd:complexType>
              <xsd:all>
                <xsd:element ref="ns3:MediaServiceMetadata" minOccurs="0"/>
                <xsd:element ref="ns3:MediaServiceFastMetadata" minOccurs="0"/>
                <xsd:element ref="ns3:_activity" minOccurs="0"/>
                <xsd:element ref="ns3:MediaServiceObjectDetectorVersions" minOccurs="0"/>
                <xsd:element ref="ns4:SharedWithUsers" minOccurs="0"/>
                <xsd:element ref="ns4:SharedWithDetails" minOccurs="0"/>
                <xsd:element ref="ns4:SharingHintHash" minOccurs="0"/>
                <xsd:element ref="ns3:MediaServiceDateTaken" minOccurs="0"/>
                <xsd:element ref="ns3:MediaServiceAutoTags" minOccurs="0"/>
                <xsd:element ref="ns3:MediaLengthInSeconds" minOccurs="0"/>
                <xsd:element ref="ns3:MediaServiceOCR" minOccurs="0"/>
                <xsd:element ref="ns3:MediaServiceGenerationTime" minOccurs="0"/>
                <xsd:element ref="ns3:MediaServiceEventHashCode" minOccurs="0"/>
                <xsd:element ref="ns3:MediaServiceLocation"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a98f581-56af-4c17-a186-d7aea0b0e0e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_activity" ma:index="10" nillable="true" ma:displayName="_activity" ma:hidden="true" ma:internalName="_activity">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ystemTags" ma:index="22" nillable="true" ma:displayName="MediaServiceSystemTags" ma:hidden="true" ma:internalName="MediaServiceSystemTags" ma:readOnly="true">
      <xsd:simpleType>
        <xsd:restriction base="dms:Note"/>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4a6f55b-04c5-44e0-b94c-b682ae18898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ba98f581-56af-4c17-a186-d7aea0b0e0ee" xsi:nil="true"/>
  </documentManagement>
</p:properties>
</file>

<file path=customXml/itemProps1.xml><?xml version="1.0" encoding="utf-8"?>
<ds:datastoreItem xmlns:ds="http://schemas.openxmlformats.org/officeDocument/2006/customXml" ds:itemID="{06CEEF89-0DB9-48A9-92B3-52A4EC219C5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a98f581-56af-4c17-a186-d7aea0b0e0ee"/>
    <ds:schemaRef ds:uri="64a6f55b-04c5-44e0-b94c-b682ae18898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12914D8-9164-4B09-ACC0-0E0AE83A9EFC}">
  <ds:schemaRefs>
    <ds:schemaRef ds:uri="http://schemas.microsoft.com/sharepoint/v3/contenttype/forms"/>
  </ds:schemaRefs>
</ds:datastoreItem>
</file>

<file path=customXml/itemProps3.xml><?xml version="1.0" encoding="utf-8"?>
<ds:datastoreItem xmlns:ds="http://schemas.openxmlformats.org/officeDocument/2006/customXml" ds:itemID="{B4D12086-273F-4256-A743-AA1E67D9AA0B}">
  <ds:schemaRefs>
    <ds:schemaRef ds:uri="http://schemas.microsoft.com/office/2006/metadata/properties"/>
    <ds:schemaRef ds:uri="http://www.w3.org/XML/1998/namespace"/>
    <ds:schemaRef ds:uri="http://schemas.microsoft.com/office/2006/documentManagement/types"/>
    <ds:schemaRef ds:uri="http://purl.org/dc/dcmitype/"/>
    <ds:schemaRef ds:uri="ba98f581-56af-4c17-a186-d7aea0b0e0ee"/>
    <ds:schemaRef ds:uri="http://schemas.microsoft.com/office/infopath/2007/PartnerControls"/>
    <ds:schemaRef ds:uri="http://purl.org/dc/terms/"/>
    <ds:schemaRef ds:uri="64a6f55b-04c5-44e0-b94c-b682ae18898f"/>
    <ds:schemaRef ds:uri="http://schemas.openxmlformats.org/package/2006/metadata/core-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17477</TotalTime>
  <Words>1482</Words>
  <Application>Microsoft Office PowerPoint</Application>
  <PresentationFormat>On-screen Show (16:9)</PresentationFormat>
  <Paragraphs>187</Paragraphs>
  <Slides>44</Slides>
  <Notes>31</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44</vt:i4>
      </vt:variant>
    </vt:vector>
  </HeadingPairs>
  <TitlesOfParts>
    <vt:vector size="60" baseType="lpstr">
      <vt:lpstr>IBM Plex Sans</vt:lpstr>
      <vt:lpstr>Montserrat</vt:lpstr>
      <vt:lpstr>Impact</vt:lpstr>
      <vt:lpstr>Alegreya Sans</vt:lpstr>
      <vt:lpstr>Nunito</vt:lpstr>
      <vt:lpstr>Anaheim</vt:lpstr>
      <vt:lpstr>Arial</vt:lpstr>
      <vt:lpstr>Nunito Light</vt:lpstr>
      <vt:lpstr>Raleway</vt:lpstr>
      <vt:lpstr>Anybody</vt:lpstr>
      <vt:lpstr>Bebas Neue</vt:lpstr>
      <vt:lpstr>Verdana</vt:lpstr>
      <vt:lpstr>Open Sans Light</vt:lpstr>
      <vt:lpstr>Wingdings</vt:lpstr>
      <vt:lpstr>Emerging Therapies in Nephrotic Syndrome by Slidesgo</vt:lpstr>
      <vt:lpstr>Management Consulting Toolkit by Slidesgo</vt:lpstr>
      <vt:lpstr>Scite:  Smart AI Tool For Your Research</vt:lpstr>
      <vt:lpstr>Outline</vt:lpstr>
      <vt:lpstr>Introduction</vt:lpstr>
      <vt:lpstr>The world without Scite</vt:lpstr>
      <vt:lpstr>What is Scite?</vt:lpstr>
      <vt:lpstr>Research Powered by Scite</vt:lpstr>
      <vt:lpstr>Database A-Z  -&gt; Scite</vt:lpstr>
      <vt:lpstr>PowerPoint Presentation</vt:lpstr>
      <vt:lpstr>Search Literature with Scite </vt:lpstr>
      <vt:lpstr>Research Problem:</vt:lpstr>
      <vt:lpstr>PowerPoint Presentation</vt:lpstr>
      <vt:lpstr>PowerPoint Presentation</vt:lpstr>
      <vt:lpstr>PowerPoint Presentation</vt:lpstr>
      <vt:lpstr>Citation Statement Search</vt:lpstr>
      <vt:lpstr>Advanced Search</vt:lpstr>
      <vt:lpstr>Dashboards</vt:lpstr>
      <vt:lpstr>PowerPoint Presentation</vt:lpstr>
      <vt:lpstr>PowerPoint Presentation</vt:lpstr>
      <vt:lpstr>The Scite plugin is a tool that can be added to web browsers to help users quickly determine if a particular article has been supported by other research or if there is conflicting evidence available.</vt:lpstr>
      <vt:lpstr>PowerPoint Presentation</vt:lpstr>
      <vt:lpstr>How Browser Plugin Works? </vt:lpstr>
      <vt:lpstr>How Browser Plugin Works? </vt:lpstr>
      <vt:lpstr>Ask questions in Scite - Scite Assistant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Reference Check takes a PDF and generates a report that allows you to:</vt:lpstr>
      <vt:lpstr>PowerPoint Presentation</vt:lpstr>
      <vt:lpstr>PowerPoint Presentation</vt:lpstr>
      <vt:lpstr>  </vt:lpstr>
      <vt:lpstr>Scite Tables</vt:lpstr>
      <vt:lpstr>Scite Tables – Add a new column</vt:lpstr>
      <vt:lpstr>  </vt:lpstr>
      <vt:lpstr>PowerPoint Presentation</vt:lpstr>
      <vt:lpstr>PowerPoint Presentation</vt:lpstr>
      <vt:lpstr>Cite AI-generated content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 Your Research with Scite: an AI-powered research platform  for enhanced citation analysis</dc:title>
  <dc:creator>WENG, Lu [LIB]</dc:creator>
  <cp:lastModifiedBy>TAI, Chung Yin Isaac [LIB]</cp:lastModifiedBy>
  <cp:revision>79</cp:revision>
  <cp:lastPrinted>2024-10-03T04:22:50Z</cp:lastPrinted>
  <dcterms:modified xsi:type="dcterms:W3CDTF">2026-01-26T07:01:37Z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0x010100745735A27D8346448FFDAF39FF124A75</vt:lpwstr>
  </property>
</Properties>
</file>