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5"/>
  </p:notesMasterIdLst>
  <p:sldIdLst>
    <p:sldId id="256" r:id="rId2"/>
    <p:sldId id="286" r:id="rId3"/>
    <p:sldId id="380" r:id="rId4"/>
    <p:sldId id="296" r:id="rId5"/>
    <p:sldId id="283" r:id="rId6"/>
    <p:sldId id="260" r:id="rId7"/>
    <p:sldId id="288" r:id="rId8"/>
    <p:sldId id="280" r:id="rId9"/>
    <p:sldId id="284" r:id="rId10"/>
    <p:sldId id="295" r:id="rId11"/>
    <p:sldId id="289" r:id="rId12"/>
    <p:sldId id="285" r:id="rId13"/>
    <p:sldId id="292" r:id="rId14"/>
    <p:sldId id="293" r:id="rId15"/>
    <p:sldId id="290" r:id="rId16"/>
    <p:sldId id="281" r:id="rId17"/>
    <p:sldId id="261" r:id="rId18"/>
    <p:sldId id="291" r:id="rId19"/>
    <p:sldId id="294" r:id="rId20"/>
    <p:sldId id="266" r:id="rId21"/>
    <p:sldId id="381" r:id="rId22"/>
    <p:sldId id="375" r:id="rId23"/>
    <p:sldId id="359" r:id="rId24"/>
  </p:sldIdLst>
  <p:sldSz cx="12192000" cy="6858000"/>
  <p:notesSz cx="6858000" cy="9144000"/>
  <p:embeddedFontLst>
    <p:embeddedFont>
      <p:font typeface="Bahnschrift SemiBold" panose="020B0502040204020203" pitchFamily="34" charset="0"/>
      <p:bold r:id="rId26"/>
    </p:embeddedFont>
    <p:embeddedFont>
      <p:font typeface="Didact Gothic" panose="00000500000000000000" pitchFamily="2" charset="0"/>
      <p:regular r:id="rId27"/>
    </p:embeddedFont>
    <p:embeddedFont>
      <p:font typeface="DM Sans" pitchFamily="2" charset="0"/>
      <p:regular r:id="rId28"/>
      <p:bold r:id="rId29"/>
      <p:italic r:id="rId30"/>
      <p:boldItalic r:id="rId31"/>
    </p:embeddedFont>
    <p:embeddedFont>
      <p:font typeface="Impact" panose="020B0806030902050204" pitchFamily="34" charset="0"/>
      <p:regular r:id="rId32"/>
    </p:embeddedFont>
    <p:embeddedFont>
      <p:font typeface="Lexend Deca" panose="02020500000000000000" charset="0"/>
      <p:regular r:id="rId33"/>
      <p:bold r:id="rId34"/>
    </p:embeddedFont>
    <p:embeddedFont>
      <p:font typeface="Montserrat" panose="00000500000000000000" pitchFamily="2" charset="0"/>
      <p:regular r:id="rId35"/>
      <p:bold r:id="rId36"/>
      <p:italic r:id="rId37"/>
      <p:boldItalic r:id="rId38"/>
    </p:embeddedFont>
    <p:embeddedFont>
      <p:font typeface="Segoe UI" panose="020B0502040204020203"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724" autoAdjust="0"/>
  </p:normalViewPr>
  <p:slideViewPr>
    <p:cSldViewPr snapToGrid="0">
      <p:cViewPr varScale="1">
        <p:scale>
          <a:sx n="86" d="100"/>
          <a:sy n="86" d="100"/>
        </p:scale>
        <p:origin x="15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TW" dirty="0"/>
              <a:t>1043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eb205fd2b6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eb205fd2b6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281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a:extLst>
            <a:ext uri="{FF2B5EF4-FFF2-40B4-BE49-F238E27FC236}">
              <a16:creationId xmlns:a16="http://schemas.microsoft.com/office/drawing/2014/main" id="{A3DC25A7-EEB0-5932-8D12-EE91BE40704F}"/>
            </a:ext>
          </a:extLst>
        </p:cNvPr>
        <p:cNvGrpSpPr/>
        <p:nvPr/>
      </p:nvGrpSpPr>
      <p:grpSpPr>
        <a:xfrm>
          <a:off x="0" y="0"/>
          <a:ext cx="0" cy="0"/>
          <a:chOff x="0" y="0"/>
          <a:chExt cx="0" cy="0"/>
        </a:xfrm>
      </p:grpSpPr>
      <p:sp>
        <p:nvSpPr>
          <p:cNvPr id="1044" name="Google Shape;1044;g1eb205fd2b6_0_204:notes">
            <a:extLst>
              <a:ext uri="{FF2B5EF4-FFF2-40B4-BE49-F238E27FC236}">
                <a16:creationId xmlns:a16="http://schemas.microsoft.com/office/drawing/2014/main" id="{FB365FED-082A-A172-6BE7-82F913DD0C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eb205fd2b6_0_204:notes">
            <a:extLst>
              <a:ext uri="{FF2B5EF4-FFF2-40B4-BE49-F238E27FC236}">
                <a16:creationId xmlns:a16="http://schemas.microsoft.com/office/drawing/2014/main" id="{6536DD67-BD8F-85C4-F9C1-8D82B15365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020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84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eb2014fd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eb2014fd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eb2014fd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eb2014fd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15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93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eb2014fd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eb2014fd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a:extLst>
            <a:ext uri="{FF2B5EF4-FFF2-40B4-BE49-F238E27FC236}">
              <a16:creationId xmlns:a16="http://schemas.microsoft.com/office/drawing/2014/main" id="{A3DC25A7-EEB0-5932-8D12-EE91BE40704F}"/>
            </a:ext>
          </a:extLst>
        </p:cNvPr>
        <p:cNvGrpSpPr/>
        <p:nvPr/>
      </p:nvGrpSpPr>
      <p:grpSpPr>
        <a:xfrm>
          <a:off x="0" y="0"/>
          <a:ext cx="0" cy="0"/>
          <a:chOff x="0" y="0"/>
          <a:chExt cx="0" cy="0"/>
        </a:xfrm>
      </p:grpSpPr>
      <p:sp>
        <p:nvSpPr>
          <p:cNvPr id="1044" name="Google Shape;1044;g1eb205fd2b6_0_204:notes">
            <a:extLst>
              <a:ext uri="{FF2B5EF4-FFF2-40B4-BE49-F238E27FC236}">
                <a16:creationId xmlns:a16="http://schemas.microsoft.com/office/drawing/2014/main" id="{FB365FED-082A-A172-6BE7-82F913DD0C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eb205fd2b6_0_204:notes">
            <a:extLst>
              <a:ext uri="{FF2B5EF4-FFF2-40B4-BE49-F238E27FC236}">
                <a16:creationId xmlns:a16="http://schemas.microsoft.com/office/drawing/2014/main" id="{6536DD67-BD8F-85C4-F9C1-8D82B15365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effectLst/>
                <a:latin typeface="Segoe UI" panose="020B0502040204020203" pitchFamily="34" charset="0"/>
              </a:rPr>
              <a:t>How freely the article can be reused</a:t>
            </a:r>
          </a:p>
        </p:txBody>
      </p:sp>
    </p:spTree>
    <p:extLst>
      <p:ext uri="{BB962C8B-B14F-4D97-AF65-F5344CB8AC3E}">
        <p14:creationId xmlns:p14="http://schemas.microsoft.com/office/powerpoint/2010/main" val="2339510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5154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eb205fd2b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eb205fd2b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https://link.springer.com/chapter/10.1007/978-981-95-2961-2_13</a:t>
            </a:r>
            <a:endParaRPr dirty="0"/>
          </a:p>
        </p:txBody>
      </p:sp>
    </p:spTree>
    <p:extLst>
      <p:ext uri="{BB962C8B-B14F-4D97-AF65-F5344CB8AC3E}">
        <p14:creationId xmlns:p14="http://schemas.microsoft.com/office/powerpoint/2010/main" val="731248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eb205fd2b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eb205fd2b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180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D2FFBE02-F8C0-66F8-9883-0050CE561D6B}"/>
            </a:ext>
          </a:extLst>
        </p:cNvPr>
        <p:cNvGrpSpPr/>
        <p:nvPr/>
      </p:nvGrpSpPr>
      <p:grpSpPr>
        <a:xfrm>
          <a:off x="0" y="0"/>
          <a:ext cx="0" cy="0"/>
          <a:chOff x="0" y="0"/>
          <a:chExt cx="0" cy="0"/>
        </a:xfrm>
      </p:grpSpPr>
      <p:sp>
        <p:nvSpPr>
          <p:cNvPr id="858" name="Google Shape;858;g1eb2014fdb4_1_39:notes">
            <a:extLst>
              <a:ext uri="{FF2B5EF4-FFF2-40B4-BE49-F238E27FC236}">
                <a16:creationId xmlns:a16="http://schemas.microsoft.com/office/drawing/2014/main" id="{4EDCE77D-0DE7-03CD-0E22-A67FCBB9D1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eb2014fdb4_1_39:notes">
            <a:extLst>
              <a:ext uri="{FF2B5EF4-FFF2-40B4-BE49-F238E27FC236}">
                <a16:creationId xmlns:a16="http://schemas.microsoft.com/office/drawing/2014/main" id="{BC612179-475C-424E-8118-5C1B08691A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https://link.springer.com/chapter/10.1007/978-981-95-2961-2_13</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https://repository.eduhk.hk/en/publications/a-deep-reinforcement-learning-framework-for-robust-maritime-colli/</a:t>
            </a:r>
            <a:endParaRPr dirty="0"/>
          </a:p>
        </p:txBody>
      </p:sp>
    </p:spTree>
    <p:extLst>
      <p:ext uri="{BB962C8B-B14F-4D97-AF65-F5344CB8AC3E}">
        <p14:creationId xmlns:p14="http://schemas.microsoft.com/office/powerpoint/2010/main" val="70061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D2FFBE02-F8C0-66F8-9883-0050CE561D6B}"/>
            </a:ext>
          </a:extLst>
        </p:cNvPr>
        <p:cNvGrpSpPr/>
        <p:nvPr/>
      </p:nvGrpSpPr>
      <p:grpSpPr>
        <a:xfrm>
          <a:off x="0" y="0"/>
          <a:ext cx="0" cy="0"/>
          <a:chOff x="0" y="0"/>
          <a:chExt cx="0" cy="0"/>
        </a:xfrm>
      </p:grpSpPr>
      <p:sp>
        <p:nvSpPr>
          <p:cNvPr id="858" name="Google Shape;858;g1eb2014fdb4_1_39:notes">
            <a:extLst>
              <a:ext uri="{FF2B5EF4-FFF2-40B4-BE49-F238E27FC236}">
                <a16:creationId xmlns:a16="http://schemas.microsoft.com/office/drawing/2014/main" id="{4EDCE77D-0DE7-03CD-0E22-A67FCBB9D1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eb2014fdb4_1_39:notes">
            <a:extLst>
              <a:ext uri="{FF2B5EF4-FFF2-40B4-BE49-F238E27FC236}">
                <a16:creationId xmlns:a16="http://schemas.microsoft.com/office/drawing/2014/main" id="{BC612179-475C-424E-8118-5C1B08691A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https://amara.org/en/videos/nTk5qVME6PP7/zh-tw/2346514/</a:t>
            </a:r>
            <a:br>
              <a:rPr lang="en-US" dirty="0"/>
            </a:br>
            <a:r>
              <a:rPr lang="en-US" dirty="0"/>
              <a:t>1:59</a:t>
            </a:r>
            <a:br>
              <a:rPr lang="en-US" dirty="0"/>
            </a:br>
            <a:r>
              <a:rPr lang="en-HK" sz="1800" b="1" kern="100" dirty="0">
                <a:effectLst/>
                <a:latin typeface="Aptos" panose="020B0004020202020204" pitchFamily="34" charset="0"/>
                <a:ea typeface="新細明體" panose="02020500000000000000" pitchFamily="18" charset="-120"/>
                <a:cs typeface="Times New Roman" panose="02020603050405020304" pitchFamily="18" charset="0"/>
              </a:rPr>
              <a:t>10:40</a:t>
            </a:r>
            <a:br>
              <a:rPr lang="en-US" sz="1800" b="0" i="0" kern="100" dirty="0">
                <a:solidFill>
                  <a:srgbClr val="000000"/>
                </a:solidFill>
                <a:effectLst/>
                <a:latin typeface="Aptos" panose="020B0004020202020204" pitchFamily="34" charset="0"/>
                <a:ea typeface="新細明體" panose="02020500000000000000" pitchFamily="18" charset="-120"/>
                <a:cs typeface="Times New Roman" panose="02020603050405020304" pitchFamily="18" charset="0"/>
              </a:rPr>
            </a:br>
            <a:r>
              <a:rPr lang="en-US" b="0" i="0" dirty="0">
                <a:solidFill>
                  <a:srgbClr val="222626"/>
                </a:solidFill>
                <a:effectLst/>
                <a:latin typeface="DM Sans" pitchFamily="2" charset="0"/>
              </a:rPr>
              <a:t>43:25</a:t>
            </a:r>
            <a:br>
              <a:rPr lang="en-US" dirty="0"/>
            </a:br>
            <a:endParaRPr dirty="0"/>
          </a:p>
        </p:txBody>
      </p:sp>
    </p:spTree>
    <p:extLst>
      <p:ext uri="{BB962C8B-B14F-4D97-AF65-F5344CB8AC3E}">
        <p14:creationId xmlns:p14="http://schemas.microsoft.com/office/powerpoint/2010/main" val="2024240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D2FFBE02-F8C0-66F8-9883-0050CE561D6B}"/>
            </a:ext>
          </a:extLst>
        </p:cNvPr>
        <p:cNvGrpSpPr/>
        <p:nvPr/>
      </p:nvGrpSpPr>
      <p:grpSpPr>
        <a:xfrm>
          <a:off x="0" y="0"/>
          <a:ext cx="0" cy="0"/>
          <a:chOff x="0" y="0"/>
          <a:chExt cx="0" cy="0"/>
        </a:xfrm>
      </p:grpSpPr>
      <p:sp>
        <p:nvSpPr>
          <p:cNvPr id="858" name="Google Shape;858;g1eb2014fdb4_1_39:notes">
            <a:extLst>
              <a:ext uri="{FF2B5EF4-FFF2-40B4-BE49-F238E27FC236}">
                <a16:creationId xmlns:a16="http://schemas.microsoft.com/office/drawing/2014/main" id="{4EDCE77D-0DE7-03CD-0E22-A67FCBB9D1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eb2014fdb4_1_39:notes">
            <a:extLst>
              <a:ext uri="{FF2B5EF4-FFF2-40B4-BE49-F238E27FC236}">
                <a16:creationId xmlns:a16="http://schemas.microsoft.com/office/drawing/2014/main" id="{BC612179-475C-424E-8118-5C1B08691A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https://amara.org/en/videos/nTk5qVME6PP7/zh-tw/2346514/</a:t>
            </a:r>
            <a:endParaRPr dirty="0"/>
          </a:p>
        </p:txBody>
      </p:sp>
    </p:spTree>
    <p:extLst>
      <p:ext uri="{BB962C8B-B14F-4D97-AF65-F5344CB8AC3E}">
        <p14:creationId xmlns:p14="http://schemas.microsoft.com/office/powerpoint/2010/main" val="118764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eb2014fdb4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eb2014fdb4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52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a:extLst>
            <a:ext uri="{FF2B5EF4-FFF2-40B4-BE49-F238E27FC236}">
              <a16:creationId xmlns:a16="http://schemas.microsoft.com/office/drawing/2014/main" id="{A3DC25A7-EEB0-5932-8D12-EE91BE40704F}"/>
            </a:ext>
          </a:extLst>
        </p:cNvPr>
        <p:cNvGrpSpPr/>
        <p:nvPr/>
      </p:nvGrpSpPr>
      <p:grpSpPr>
        <a:xfrm>
          <a:off x="0" y="0"/>
          <a:ext cx="0" cy="0"/>
          <a:chOff x="0" y="0"/>
          <a:chExt cx="0" cy="0"/>
        </a:xfrm>
      </p:grpSpPr>
      <p:sp>
        <p:nvSpPr>
          <p:cNvPr id="1044" name="Google Shape;1044;g1eb205fd2b6_0_204:notes">
            <a:extLst>
              <a:ext uri="{FF2B5EF4-FFF2-40B4-BE49-F238E27FC236}">
                <a16:creationId xmlns:a16="http://schemas.microsoft.com/office/drawing/2014/main" id="{FB365FED-082A-A172-6BE7-82F913DD0C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eb205fd2b6_0_204:notes">
            <a:extLst>
              <a:ext uri="{FF2B5EF4-FFF2-40B4-BE49-F238E27FC236}">
                <a16:creationId xmlns:a16="http://schemas.microsoft.com/office/drawing/2014/main" id="{6536DD67-BD8F-85C4-F9C1-8D82B15365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19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15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
        <p:cNvGrpSpPr/>
        <p:nvPr/>
      </p:nvGrpSpPr>
      <p:grpSpPr>
        <a:xfrm>
          <a:off x="0" y="0"/>
          <a:ext cx="0" cy="0"/>
          <a:chOff x="0" y="0"/>
          <a:chExt cx="0" cy="0"/>
        </a:xfrm>
      </p:grpSpPr>
      <p:grpSp>
        <p:nvGrpSpPr>
          <p:cNvPr id="12" name="Google Shape;12;p2"/>
          <p:cNvGrpSpPr/>
          <p:nvPr/>
        </p:nvGrpSpPr>
        <p:grpSpPr>
          <a:xfrm>
            <a:off x="5816035" y="-27948"/>
            <a:ext cx="6375876" cy="6911067"/>
            <a:chOff x="3744151" y="3553"/>
            <a:chExt cx="4037153" cy="4376032"/>
          </a:xfrm>
        </p:grpSpPr>
        <p:sp>
          <p:nvSpPr>
            <p:cNvPr id="13" name="Google Shape;13;p2"/>
            <p:cNvSpPr/>
            <p:nvPr/>
          </p:nvSpPr>
          <p:spPr>
            <a:xfrm>
              <a:off x="3746964"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3744887" y="345147"/>
              <a:ext cx="4036417" cy="4993"/>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5088007"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3744616" y="1686181"/>
              <a:ext cx="4036446" cy="4991"/>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6429029"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3744349" y="3027212"/>
              <a:ext cx="4036429" cy="4995"/>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441747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3744754" y="1015662"/>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5758498"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 name="Google Shape;22;p2"/>
            <p:cNvSpPr/>
            <p:nvPr/>
          </p:nvSpPr>
          <p:spPr>
            <a:xfrm>
              <a:off x="3744483" y="2356696"/>
              <a:ext cx="4036417" cy="4995"/>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 name="Google Shape;23;p2"/>
            <p:cNvSpPr/>
            <p:nvPr/>
          </p:nvSpPr>
          <p:spPr>
            <a:xfrm>
              <a:off x="709956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3744216" y="3697731"/>
              <a:ext cx="4036442" cy="4991"/>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4082210"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3744819" y="680404"/>
              <a:ext cx="4036445" cy="4995"/>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5423272"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3744551" y="2021439"/>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676429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3744284" y="3362473"/>
              <a:ext cx="4036454" cy="4991"/>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475274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3744685" y="1350924"/>
              <a:ext cx="4036417" cy="4991"/>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6093763"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2"/>
            <p:cNvSpPr/>
            <p:nvPr/>
          </p:nvSpPr>
          <p:spPr>
            <a:xfrm>
              <a:off x="3744418" y="2691954"/>
              <a:ext cx="4036441" cy="4995"/>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a:off x="7434826"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3744151" y="4032989"/>
              <a:ext cx="4036426" cy="4995"/>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 name="Google Shape;37;p2"/>
          <p:cNvSpPr/>
          <p:nvPr/>
        </p:nvSpPr>
        <p:spPr>
          <a:xfrm rot="5400000">
            <a:off x="8471013" y="4227208"/>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8" name="Google Shape;38;p2"/>
          <p:cNvSpPr/>
          <p:nvPr/>
        </p:nvSpPr>
        <p:spPr>
          <a:xfrm>
            <a:off x="7938525" y="3696795"/>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9" name="Google Shape;39;p2"/>
          <p:cNvSpPr/>
          <p:nvPr/>
        </p:nvSpPr>
        <p:spPr>
          <a:xfrm rot="5400000">
            <a:off x="7404313" y="3164558"/>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40" name="Google Shape;40;p2"/>
          <p:cNvSpPr/>
          <p:nvPr/>
        </p:nvSpPr>
        <p:spPr>
          <a:xfrm>
            <a:off x="7938525" y="2639783"/>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41" name="Google Shape;41;p2"/>
          <p:cNvSpPr txBox="1">
            <a:spLocks noGrp="1"/>
          </p:cNvSpPr>
          <p:nvPr>
            <p:ph type="ctrTitle"/>
          </p:nvPr>
        </p:nvSpPr>
        <p:spPr>
          <a:xfrm>
            <a:off x="386100" y="1432225"/>
            <a:ext cx="5033400" cy="3151200"/>
          </a:xfrm>
          <a:prstGeom prst="rect">
            <a:avLst/>
          </a:prstGeom>
        </p:spPr>
        <p:txBody>
          <a:bodyPr spcFirstLastPara="1" wrap="square" lIns="121900" tIns="121900" rIns="121900" bIns="121900" anchor="b" anchorCtr="0">
            <a:normAutofit/>
          </a:bodyPr>
          <a:lstStyle>
            <a:lvl1pPr lvl="0">
              <a:spcBef>
                <a:spcPts val="0"/>
              </a:spcBef>
              <a:spcAft>
                <a:spcPts val="0"/>
              </a:spcAft>
              <a:buSzPts val="6900"/>
              <a:buNone/>
              <a:defRPr sz="581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42" name="Google Shape;42;p2"/>
          <p:cNvSpPr txBox="1">
            <a:spLocks noGrp="1"/>
          </p:cNvSpPr>
          <p:nvPr>
            <p:ph type="subTitle" idx="1"/>
          </p:nvPr>
        </p:nvSpPr>
        <p:spPr>
          <a:xfrm>
            <a:off x="386250" y="4632575"/>
            <a:ext cx="5033400" cy="7932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SzPts val="3700"/>
              <a:buNone/>
              <a:defRPr sz="3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3" name="Google Shape;43;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2"/>
          <p:cNvSpPr/>
          <p:nvPr/>
        </p:nvSpPr>
        <p:spPr>
          <a:xfrm>
            <a:off x="7938525" y="519425"/>
            <a:ext cx="15897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45" name="Google Shape;45;p2"/>
          <p:cNvSpPr/>
          <p:nvPr/>
        </p:nvSpPr>
        <p:spPr>
          <a:xfrm rot="5400000">
            <a:off x="7939275" y="1577975"/>
            <a:ext cx="2647500" cy="53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46" name="Google Shape;46;p2"/>
          <p:cNvSpPr/>
          <p:nvPr/>
        </p:nvSpPr>
        <p:spPr>
          <a:xfrm rot="10800000">
            <a:off x="9000606" y="516632"/>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 name="Google Shape;47;p2"/>
          <p:cNvSpPr/>
          <p:nvPr/>
        </p:nvSpPr>
        <p:spPr>
          <a:xfrm flipH="1">
            <a:off x="9000631" y="2639123"/>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8" name="Google Shape;48;p2"/>
          <p:cNvSpPr/>
          <p:nvPr/>
        </p:nvSpPr>
        <p:spPr>
          <a:xfrm rot="10800000" flipH="1">
            <a:off x="7931388" y="2639122"/>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rot="5400000" flipH="1">
            <a:off x="7931395" y="369148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rot="-5400000" flipH="1">
            <a:off x="9000609" y="3696090"/>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rot="10800000">
            <a:off x="5824728" y="3692183"/>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2" name="Google Shape;52;p2"/>
          <p:cNvSpPr/>
          <p:nvPr/>
        </p:nvSpPr>
        <p:spPr>
          <a:xfrm rot="5400000">
            <a:off x="5301138" y="4227208"/>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3" name="Google Shape;53;p2"/>
          <p:cNvSpPr/>
          <p:nvPr/>
        </p:nvSpPr>
        <p:spPr>
          <a:xfrm rot="10800000" flipH="1">
            <a:off x="5830750" y="3691485"/>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2"/>
          <p:cNvSpPr/>
          <p:nvPr/>
        </p:nvSpPr>
        <p:spPr>
          <a:xfrm>
            <a:off x="5830800" y="5811800"/>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5" name="Google Shape;55;p2"/>
          <p:cNvSpPr/>
          <p:nvPr/>
        </p:nvSpPr>
        <p:spPr>
          <a:xfrm>
            <a:off x="10060275" y="516575"/>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6" name="Google Shape;56;p2"/>
          <p:cNvSpPr/>
          <p:nvPr/>
        </p:nvSpPr>
        <p:spPr>
          <a:xfrm rot="5400000">
            <a:off x="10853600" y="782828"/>
            <a:ext cx="10614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7" name="Google Shape;57;p2"/>
          <p:cNvSpPr/>
          <p:nvPr/>
        </p:nvSpPr>
        <p:spPr>
          <a:xfrm rot="5400000">
            <a:off x="9801875" y="1844228"/>
            <a:ext cx="10614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8" name="Google Shape;58;p2"/>
          <p:cNvSpPr/>
          <p:nvPr/>
        </p:nvSpPr>
        <p:spPr>
          <a:xfrm>
            <a:off x="6885525" y="4744950"/>
            <a:ext cx="528900" cy="211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59" name="Google Shape;59;p2"/>
          <p:cNvSpPr/>
          <p:nvPr/>
        </p:nvSpPr>
        <p:spPr>
          <a:xfrm>
            <a:off x="7943475" y="4753100"/>
            <a:ext cx="528900" cy="211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60" name="Google Shape;60;p2"/>
          <p:cNvSpPr/>
          <p:nvPr/>
        </p:nvSpPr>
        <p:spPr>
          <a:xfrm rot="-5400000">
            <a:off x="10860125" y="1317725"/>
            <a:ext cx="528900" cy="211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61" name="Google Shape;61;p2"/>
          <p:cNvSpPr/>
          <p:nvPr/>
        </p:nvSpPr>
        <p:spPr>
          <a:xfrm rot="5400000" flipH="1">
            <a:off x="10068020" y="210903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2"/>
          <p:cNvSpPr/>
          <p:nvPr/>
        </p:nvSpPr>
        <p:spPr>
          <a:xfrm>
            <a:off x="9001425" y="5813900"/>
            <a:ext cx="528900" cy="10614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63" name="Google Shape;63;p2"/>
          <p:cNvSpPr/>
          <p:nvPr/>
        </p:nvSpPr>
        <p:spPr>
          <a:xfrm rot="10800000">
            <a:off x="9001428" y="5813908"/>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64" name="Google Shape;64;p2"/>
          <p:cNvSpPr/>
          <p:nvPr/>
        </p:nvSpPr>
        <p:spPr>
          <a:xfrm rot="10800000" flipH="1">
            <a:off x="9001425" y="5813910"/>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2"/>
          <p:cNvSpPr/>
          <p:nvPr/>
        </p:nvSpPr>
        <p:spPr>
          <a:xfrm rot="10800000">
            <a:off x="11131750" y="6351003"/>
            <a:ext cx="10614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6"/>
        <p:cNvGrpSpPr/>
        <p:nvPr/>
      </p:nvGrpSpPr>
      <p:grpSpPr>
        <a:xfrm>
          <a:off x="0" y="0"/>
          <a:ext cx="0" cy="0"/>
          <a:chOff x="0" y="0"/>
          <a:chExt cx="0" cy="0"/>
        </a:xfrm>
      </p:grpSpPr>
      <p:grpSp>
        <p:nvGrpSpPr>
          <p:cNvPr id="67" name="Google Shape;67;p3"/>
          <p:cNvGrpSpPr/>
          <p:nvPr/>
        </p:nvGrpSpPr>
        <p:grpSpPr>
          <a:xfrm>
            <a:off x="-25943" y="-27948"/>
            <a:ext cx="12217854" cy="6911067"/>
            <a:chOff x="-25943" y="-27948"/>
            <a:chExt cx="12217854" cy="6911067"/>
          </a:xfrm>
        </p:grpSpPr>
        <p:grpSp>
          <p:nvGrpSpPr>
            <p:cNvPr id="68" name="Google Shape;68;p3"/>
            <p:cNvGrpSpPr/>
            <p:nvPr/>
          </p:nvGrpSpPr>
          <p:grpSpPr>
            <a:xfrm>
              <a:off x="5816035" y="-27948"/>
              <a:ext cx="6375876" cy="6911067"/>
              <a:chOff x="3744151" y="3553"/>
              <a:chExt cx="4037153" cy="4376032"/>
            </a:xfrm>
          </p:grpSpPr>
          <p:sp>
            <p:nvSpPr>
              <p:cNvPr id="69" name="Google Shape;69;p3"/>
              <p:cNvSpPr/>
              <p:nvPr/>
            </p:nvSpPr>
            <p:spPr>
              <a:xfrm>
                <a:off x="3746964"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 name="Google Shape;70;p3"/>
              <p:cNvSpPr/>
              <p:nvPr/>
            </p:nvSpPr>
            <p:spPr>
              <a:xfrm>
                <a:off x="3744887" y="345147"/>
                <a:ext cx="4036417" cy="4993"/>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 name="Google Shape;71;p3"/>
              <p:cNvSpPr/>
              <p:nvPr/>
            </p:nvSpPr>
            <p:spPr>
              <a:xfrm>
                <a:off x="5088007"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3744616" y="1686181"/>
                <a:ext cx="4036446" cy="4991"/>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3"/>
              <p:cNvSpPr/>
              <p:nvPr/>
            </p:nvSpPr>
            <p:spPr>
              <a:xfrm>
                <a:off x="6429029"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3"/>
              <p:cNvSpPr/>
              <p:nvPr/>
            </p:nvSpPr>
            <p:spPr>
              <a:xfrm>
                <a:off x="3744349" y="3027212"/>
                <a:ext cx="4036429" cy="4995"/>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3"/>
              <p:cNvSpPr/>
              <p:nvPr/>
            </p:nvSpPr>
            <p:spPr>
              <a:xfrm>
                <a:off x="441747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3"/>
              <p:cNvSpPr/>
              <p:nvPr/>
            </p:nvSpPr>
            <p:spPr>
              <a:xfrm>
                <a:off x="3744754" y="1015662"/>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5758498"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3"/>
              <p:cNvSpPr/>
              <p:nvPr/>
            </p:nvSpPr>
            <p:spPr>
              <a:xfrm>
                <a:off x="3744483" y="2356696"/>
                <a:ext cx="4036417" cy="4995"/>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 name="Google Shape;79;p3"/>
              <p:cNvSpPr/>
              <p:nvPr/>
            </p:nvSpPr>
            <p:spPr>
              <a:xfrm>
                <a:off x="709956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 name="Google Shape;80;p3"/>
              <p:cNvSpPr/>
              <p:nvPr/>
            </p:nvSpPr>
            <p:spPr>
              <a:xfrm>
                <a:off x="3744216" y="3697731"/>
                <a:ext cx="4036442" cy="4991"/>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3"/>
              <p:cNvSpPr/>
              <p:nvPr/>
            </p:nvSpPr>
            <p:spPr>
              <a:xfrm>
                <a:off x="4082210"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3"/>
              <p:cNvSpPr/>
              <p:nvPr/>
            </p:nvSpPr>
            <p:spPr>
              <a:xfrm>
                <a:off x="3744819" y="680404"/>
                <a:ext cx="4036445" cy="4995"/>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3"/>
              <p:cNvSpPr/>
              <p:nvPr/>
            </p:nvSpPr>
            <p:spPr>
              <a:xfrm>
                <a:off x="5423272"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3"/>
              <p:cNvSpPr/>
              <p:nvPr/>
            </p:nvSpPr>
            <p:spPr>
              <a:xfrm>
                <a:off x="3744551" y="2021439"/>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3"/>
              <p:cNvSpPr/>
              <p:nvPr/>
            </p:nvSpPr>
            <p:spPr>
              <a:xfrm>
                <a:off x="676429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3744284" y="3362473"/>
                <a:ext cx="4036454" cy="4991"/>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3"/>
              <p:cNvSpPr/>
              <p:nvPr/>
            </p:nvSpPr>
            <p:spPr>
              <a:xfrm>
                <a:off x="475274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3"/>
              <p:cNvSpPr/>
              <p:nvPr/>
            </p:nvSpPr>
            <p:spPr>
              <a:xfrm>
                <a:off x="3744685" y="1350924"/>
                <a:ext cx="4036417" cy="4991"/>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3"/>
              <p:cNvSpPr/>
              <p:nvPr/>
            </p:nvSpPr>
            <p:spPr>
              <a:xfrm>
                <a:off x="6093763"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3"/>
              <p:cNvSpPr/>
              <p:nvPr/>
            </p:nvSpPr>
            <p:spPr>
              <a:xfrm>
                <a:off x="3744418" y="2691954"/>
                <a:ext cx="4036441" cy="4995"/>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3"/>
              <p:cNvSpPr/>
              <p:nvPr/>
            </p:nvSpPr>
            <p:spPr>
              <a:xfrm>
                <a:off x="7434826"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3"/>
              <p:cNvSpPr/>
              <p:nvPr/>
            </p:nvSpPr>
            <p:spPr>
              <a:xfrm>
                <a:off x="3744151" y="4032989"/>
                <a:ext cx="4036426" cy="4995"/>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3" name="Google Shape;93;p3"/>
            <p:cNvSpPr/>
            <p:nvPr/>
          </p:nvSpPr>
          <p:spPr>
            <a:xfrm>
              <a:off x="1061" y="511525"/>
              <a:ext cx="5812440" cy="7889"/>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3"/>
            <p:cNvSpPr/>
            <p:nvPr/>
          </p:nvSpPr>
          <p:spPr>
            <a:xfrm>
              <a:off x="1562512"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671" y="2629421"/>
              <a:ext cx="5812482" cy="7886"/>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3680388"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3"/>
            <p:cNvSpPr/>
            <p:nvPr/>
          </p:nvSpPr>
          <p:spPr>
            <a:xfrm>
              <a:off x="286" y="4747312"/>
              <a:ext cx="5812458" cy="7892"/>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3"/>
            <p:cNvSpPr/>
            <p:nvPr/>
          </p:nvSpPr>
          <p:spPr>
            <a:xfrm>
              <a:off x="503541"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3"/>
            <p:cNvSpPr/>
            <p:nvPr/>
          </p:nvSpPr>
          <p:spPr>
            <a:xfrm>
              <a:off x="870" y="1570470"/>
              <a:ext cx="5812459"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3"/>
            <p:cNvSpPr/>
            <p:nvPr/>
          </p:nvSpPr>
          <p:spPr>
            <a:xfrm>
              <a:off x="2621418"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 name="Google Shape;101;p3"/>
            <p:cNvSpPr/>
            <p:nvPr/>
          </p:nvSpPr>
          <p:spPr>
            <a:xfrm>
              <a:off x="479" y="3688366"/>
              <a:ext cx="5812440" cy="7892"/>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3"/>
            <p:cNvSpPr/>
            <p:nvPr/>
          </p:nvSpPr>
          <p:spPr>
            <a:xfrm>
              <a:off x="4739359"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 name="Google Shape;103;p3"/>
            <p:cNvSpPr/>
            <p:nvPr/>
          </p:nvSpPr>
          <p:spPr>
            <a:xfrm>
              <a:off x="95" y="5806263"/>
              <a:ext cx="5812476" cy="7886"/>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 name="Google Shape;104;p3"/>
            <p:cNvSpPr/>
            <p:nvPr/>
          </p:nvSpPr>
          <p:spPr>
            <a:xfrm>
              <a:off x="-25943"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 name="Google Shape;105;p3"/>
            <p:cNvSpPr/>
            <p:nvPr/>
          </p:nvSpPr>
          <p:spPr>
            <a:xfrm>
              <a:off x="963" y="1040997"/>
              <a:ext cx="5812481" cy="7892"/>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3"/>
            <p:cNvSpPr/>
            <p:nvPr/>
          </p:nvSpPr>
          <p:spPr>
            <a:xfrm>
              <a:off x="2091996"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3"/>
            <p:cNvSpPr/>
            <p:nvPr/>
          </p:nvSpPr>
          <p:spPr>
            <a:xfrm>
              <a:off x="577" y="3158894"/>
              <a:ext cx="5812459"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 name="Google Shape;108;p3"/>
            <p:cNvSpPr/>
            <p:nvPr/>
          </p:nvSpPr>
          <p:spPr>
            <a:xfrm>
              <a:off x="4209874"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 name="Google Shape;109;p3"/>
            <p:cNvSpPr/>
            <p:nvPr/>
          </p:nvSpPr>
          <p:spPr>
            <a:xfrm>
              <a:off x="193" y="5276790"/>
              <a:ext cx="5812494" cy="7886"/>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 name="Google Shape;110;p3"/>
            <p:cNvSpPr/>
            <p:nvPr/>
          </p:nvSpPr>
          <p:spPr>
            <a:xfrm>
              <a:off x="1033026"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 name="Google Shape;111;p3"/>
            <p:cNvSpPr/>
            <p:nvPr/>
          </p:nvSpPr>
          <p:spPr>
            <a:xfrm>
              <a:off x="770" y="2099949"/>
              <a:ext cx="5812440" cy="7886"/>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 name="Google Shape;112;p3"/>
            <p:cNvSpPr/>
            <p:nvPr/>
          </p:nvSpPr>
          <p:spPr>
            <a:xfrm>
              <a:off x="3150902"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 name="Google Shape;113;p3"/>
            <p:cNvSpPr/>
            <p:nvPr/>
          </p:nvSpPr>
          <p:spPr>
            <a:xfrm>
              <a:off x="386" y="4217839"/>
              <a:ext cx="5812475" cy="7892"/>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 name="Google Shape;114;p3"/>
            <p:cNvSpPr/>
            <p:nvPr/>
          </p:nvSpPr>
          <p:spPr>
            <a:xfrm>
              <a:off x="5268843"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 name="Google Shape;115;p3"/>
            <p:cNvSpPr/>
            <p:nvPr/>
          </p:nvSpPr>
          <p:spPr>
            <a:xfrm>
              <a:off x="1" y="6335736"/>
              <a:ext cx="5812453" cy="7892"/>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6" name="Google Shape;116;p3"/>
          <p:cNvSpPr/>
          <p:nvPr/>
        </p:nvSpPr>
        <p:spPr>
          <a:xfrm>
            <a:off x="1377300" y="2027550"/>
            <a:ext cx="9437400" cy="40221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17" name="Google Shape;117;p3"/>
          <p:cNvSpPr txBox="1">
            <a:spLocks noGrp="1"/>
          </p:cNvSpPr>
          <p:nvPr>
            <p:ph type="title"/>
          </p:nvPr>
        </p:nvSpPr>
        <p:spPr>
          <a:xfrm>
            <a:off x="1911300" y="2326725"/>
            <a:ext cx="8369400" cy="18129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6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8" name="Google Shape;118;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3"/>
          <p:cNvSpPr txBox="1">
            <a:spLocks noGrp="1"/>
          </p:cNvSpPr>
          <p:nvPr>
            <p:ph type="body" idx="1"/>
          </p:nvPr>
        </p:nvSpPr>
        <p:spPr>
          <a:xfrm>
            <a:off x="1911300" y="4386075"/>
            <a:ext cx="8369400" cy="1212000"/>
          </a:xfrm>
          <a:prstGeom prst="rect">
            <a:avLst/>
          </a:prstGeom>
        </p:spPr>
        <p:txBody>
          <a:bodyPr spcFirstLastPara="1" wrap="square" lIns="121900" tIns="121900" rIns="121900" bIns="121900" anchor="t" anchorCtr="0">
            <a:normAutofit/>
          </a:bodyPr>
          <a:lstStyle>
            <a:lvl1pPr marL="457200" lvl="0" indent="-387350" algn="ctr" rtl="0">
              <a:spcBef>
                <a:spcPts val="0"/>
              </a:spcBef>
              <a:spcAft>
                <a:spcPts val="0"/>
              </a:spcAft>
              <a:buSzPts val="25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sp>
        <p:nvSpPr>
          <p:cNvPr id="120" name="Google Shape;120;p3"/>
          <p:cNvSpPr/>
          <p:nvPr/>
        </p:nvSpPr>
        <p:spPr>
          <a:xfrm>
            <a:off x="7025" y="1062645"/>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21" name="Google Shape;121;p3"/>
          <p:cNvSpPr/>
          <p:nvPr/>
        </p:nvSpPr>
        <p:spPr>
          <a:xfrm rot="5400000">
            <a:off x="-527187" y="530408"/>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22" name="Google Shape;122;p3"/>
          <p:cNvSpPr txBox="1">
            <a:spLocks noGrp="1"/>
          </p:cNvSpPr>
          <p:nvPr>
            <p:ph type="sldNum" idx="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3"/>
          <p:cNvSpPr/>
          <p:nvPr/>
        </p:nvSpPr>
        <p:spPr>
          <a:xfrm rot="5400000" flipH="1">
            <a:off x="-105" y="105733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 name="Google Shape;124;p3"/>
          <p:cNvSpPr/>
          <p:nvPr/>
        </p:nvSpPr>
        <p:spPr>
          <a:xfrm rot="10800000">
            <a:off x="6901" y="3241800"/>
            <a:ext cx="10599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25" name="Google Shape;125;p3"/>
          <p:cNvSpPr/>
          <p:nvPr/>
        </p:nvSpPr>
        <p:spPr>
          <a:xfrm rot="5400000">
            <a:off x="-516562" y="3776820"/>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26" name="Google Shape;126;p3"/>
          <p:cNvSpPr/>
          <p:nvPr/>
        </p:nvSpPr>
        <p:spPr>
          <a:xfrm rot="10800000" flipH="1">
            <a:off x="13050" y="3241097"/>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 name="Google Shape;127;p3"/>
          <p:cNvSpPr/>
          <p:nvPr/>
        </p:nvSpPr>
        <p:spPr>
          <a:xfrm>
            <a:off x="536675" y="5813850"/>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28" name="Google Shape;128;p3"/>
          <p:cNvSpPr/>
          <p:nvPr/>
        </p:nvSpPr>
        <p:spPr>
          <a:xfrm rot="5400000">
            <a:off x="10853600" y="782828"/>
            <a:ext cx="10614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29" name="Google Shape;129;p3"/>
          <p:cNvSpPr/>
          <p:nvPr/>
        </p:nvSpPr>
        <p:spPr>
          <a:xfrm rot="5400000">
            <a:off x="10853600" y="2375978"/>
            <a:ext cx="10614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30" name="Google Shape;130;p3"/>
          <p:cNvSpPr/>
          <p:nvPr/>
        </p:nvSpPr>
        <p:spPr>
          <a:xfrm rot="-5400000">
            <a:off x="11391500" y="1838075"/>
            <a:ext cx="528900" cy="10722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31" name="Google Shape;131;p3"/>
          <p:cNvSpPr/>
          <p:nvPr/>
        </p:nvSpPr>
        <p:spPr>
          <a:xfrm rot="5400000">
            <a:off x="11119057" y="210903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 name="Google Shape;132;p3"/>
          <p:cNvSpPr/>
          <p:nvPr/>
        </p:nvSpPr>
        <p:spPr>
          <a:xfrm rot="10800000">
            <a:off x="11131750" y="6351003"/>
            <a:ext cx="10614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33" name="Google Shape;133;p3"/>
          <p:cNvSpPr/>
          <p:nvPr/>
        </p:nvSpPr>
        <p:spPr>
          <a:xfrm>
            <a:off x="11648750" y="5283450"/>
            <a:ext cx="530400" cy="53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34" name="Google Shape;134;p3"/>
          <p:cNvSpPr/>
          <p:nvPr/>
        </p:nvSpPr>
        <p:spPr>
          <a:xfrm>
            <a:off x="2090175" y="-28000"/>
            <a:ext cx="15897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35" name="Google Shape;135;p3"/>
          <p:cNvSpPr/>
          <p:nvPr/>
        </p:nvSpPr>
        <p:spPr>
          <a:xfrm rot="5400000">
            <a:off x="2883825" y="237700"/>
            <a:ext cx="1061700" cy="53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36" name="Google Shape;136;p3"/>
          <p:cNvSpPr/>
          <p:nvPr/>
        </p:nvSpPr>
        <p:spPr>
          <a:xfrm rot="10800000">
            <a:off x="3149431" y="-27943"/>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137"/>
        <p:cNvGrpSpPr/>
        <p:nvPr/>
      </p:nvGrpSpPr>
      <p:grpSpPr>
        <a:xfrm>
          <a:off x="0" y="0"/>
          <a:ext cx="0" cy="0"/>
          <a:chOff x="0" y="0"/>
          <a:chExt cx="0" cy="0"/>
        </a:xfrm>
      </p:grpSpPr>
      <p:sp>
        <p:nvSpPr>
          <p:cNvPr id="138" name="Google Shape;138;p4"/>
          <p:cNvSpPr txBox="1">
            <a:spLocks noGrp="1"/>
          </p:cNvSpPr>
          <p:nvPr>
            <p:ph type="title"/>
          </p:nvPr>
        </p:nvSpPr>
        <p:spPr>
          <a:xfrm>
            <a:off x="821250" y="1020575"/>
            <a:ext cx="88944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4500"/>
              <a:buNone/>
              <a:defRPr/>
            </a:lvl1pPr>
            <a:lvl2pPr lvl="1">
              <a:spcBef>
                <a:spcPts val="0"/>
              </a:spcBef>
              <a:spcAft>
                <a:spcPts val="0"/>
              </a:spcAft>
              <a:buSzPts val="4500"/>
              <a:buNone/>
              <a:defRPr/>
            </a:lvl2pPr>
            <a:lvl3pPr lvl="2">
              <a:spcBef>
                <a:spcPts val="0"/>
              </a:spcBef>
              <a:spcAft>
                <a:spcPts val="0"/>
              </a:spcAft>
              <a:buSzPts val="4500"/>
              <a:buNone/>
              <a:defRPr/>
            </a:lvl3pPr>
            <a:lvl4pPr lvl="3">
              <a:spcBef>
                <a:spcPts val="0"/>
              </a:spcBef>
              <a:spcAft>
                <a:spcPts val="0"/>
              </a:spcAft>
              <a:buSzPts val="4500"/>
              <a:buNone/>
              <a:defRPr/>
            </a:lvl4pPr>
            <a:lvl5pPr lvl="4">
              <a:spcBef>
                <a:spcPts val="0"/>
              </a:spcBef>
              <a:spcAft>
                <a:spcPts val="0"/>
              </a:spcAft>
              <a:buSzPts val="4500"/>
              <a:buNone/>
              <a:defRPr/>
            </a:lvl5pPr>
            <a:lvl6pPr lvl="5">
              <a:spcBef>
                <a:spcPts val="0"/>
              </a:spcBef>
              <a:spcAft>
                <a:spcPts val="0"/>
              </a:spcAft>
              <a:buSzPts val="4500"/>
              <a:buNone/>
              <a:defRPr/>
            </a:lvl6pPr>
            <a:lvl7pPr lvl="6">
              <a:spcBef>
                <a:spcPts val="0"/>
              </a:spcBef>
              <a:spcAft>
                <a:spcPts val="0"/>
              </a:spcAft>
              <a:buSzPts val="4500"/>
              <a:buNone/>
              <a:defRPr/>
            </a:lvl7pPr>
            <a:lvl8pPr lvl="7">
              <a:spcBef>
                <a:spcPts val="0"/>
              </a:spcBef>
              <a:spcAft>
                <a:spcPts val="0"/>
              </a:spcAft>
              <a:buSzPts val="4500"/>
              <a:buNone/>
              <a:defRPr/>
            </a:lvl8pPr>
            <a:lvl9pPr lvl="8">
              <a:spcBef>
                <a:spcPts val="0"/>
              </a:spcBef>
              <a:spcAft>
                <a:spcPts val="0"/>
              </a:spcAft>
              <a:buSzPts val="4500"/>
              <a:buNone/>
              <a:defRPr/>
            </a:lvl9pPr>
          </a:lstStyle>
          <a:p>
            <a:endParaRPr/>
          </a:p>
        </p:txBody>
      </p:sp>
      <p:sp>
        <p:nvSpPr>
          <p:cNvPr id="139" name="Google Shape;139;p4"/>
          <p:cNvSpPr txBox="1">
            <a:spLocks noGrp="1"/>
          </p:cNvSpPr>
          <p:nvPr>
            <p:ph type="body" idx="1"/>
          </p:nvPr>
        </p:nvSpPr>
        <p:spPr>
          <a:xfrm>
            <a:off x="821250" y="1963844"/>
            <a:ext cx="8894400" cy="3873600"/>
          </a:xfrm>
          <a:prstGeom prst="rect">
            <a:avLst/>
          </a:prstGeom>
        </p:spPr>
        <p:txBody>
          <a:bodyPr spcFirstLastPara="1" wrap="square" lIns="121900" tIns="121900" rIns="121900" bIns="121900" anchor="t" anchorCtr="0">
            <a:normAutofit/>
          </a:bodyPr>
          <a:lstStyle>
            <a:lvl1pPr marL="457200" lvl="0" indent="-387350">
              <a:spcBef>
                <a:spcPts val="0"/>
              </a:spcBef>
              <a:spcAft>
                <a:spcPts val="0"/>
              </a:spcAft>
              <a:buSzPts val="25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40" name="Google Shape;140;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4"/>
          <p:cNvSpPr/>
          <p:nvPr/>
        </p:nvSpPr>
        <p:spPr>
          <a:xfrm>
            <a:off x="10621078"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4"/>
          <p:cNvSpPr/>
          <p:nvPr/>
        </p:nvSpPr>
        <p:spPr>
          <a:xfrm>
            <a:off x="10616920" y="511525"/>
            <a:ext cx="1574203" cy="7889"/>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 name="Google Shape;143;p4"/>
          <p:cNvSpPr/>
          <p:nvPr/>
        </p:nvSpPr>
        <p:spPr>
          <a:xfrm>
            <a:off x="10616814" y="2629421"/>
            <a:ext cx="1574214" cy="7886"/>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 name="Google Shape;144;p4"/>
          <p:cNvSpPr/>
          <p:nvPr/>
        </p:nvSpPr>
        <p:spPr>
          <a:xfrm>
            <a:off x="10616710" y="4747312"/>
            <a:ext cx="1574207" cy="7892"/>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 name="Google Shape;145;p4"/>
          <p:cNvSpPr/>
          <p:nvPr/>
        </p:nvSpPr>
        <p:spPr>
          <a:xfrm>
            <a:off x="11680016"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 name="Google Shape;146;p4"/>
          <p:cNvSpPr/>
          <p:nvPr/>
        </p:nvSpPr>
        <p:spPr>
          <a:xfrm>
            <a:off x="10616868" y="1570470"/>
            <a:ext cx="1574208"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 name="Google Shape;147;p4"/>
          <p:cNvSpPr/>
          <p:nvPr/>
        </p:nvSpPr>
        <p:spPr>
          <a:xfrm>
            <a:off x="10616762" y="3688366"/>
            <a:ext cx="1574203" cy="7892"/>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 name="Google Shape;148;p4"/>
          <p:cNvSpPr/>
          <p:nvPr/>
        </p:nvSpPr>
        <p:spPr>
          <a:xfrm>
            <a:off x="10616658" y="5806263"/>
            <a:ext cx="1574212" cy="7886"/>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 name="Google Shape;149;p4"/>
          <p:cNvSpPr/>
          <p:nvPr/>
        </p:nvSpPr>
        <p:spPr>
          <a:xfrm>
            <a:off x="11150532" y="-27948"/>
            <a:ext cx="6393" cy="6911067"/>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 name="Google Shape;150;p4"/>
          <p:cNvSpPr/>
          <p:nvPr/>
        </p:nvSpPr>
        <p:spPr>
          <a:xfrm>
            <a:off x="10616893" y="1040997"/>
            <a:ext cx="1574214" cy="7892"/>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 name="Google Shape;151;p4"/>
          <p:cNvSpPr/>
          <p:nvPr/>
        </p:nvSpPr>
        <p:spPr>
          <a:xfrm>
            <a:off x="10616789" y="3158894"/>
            <a:ext cx="1574208"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4"/>
          <p:cNvSpPr/>
          <p:nvPr/>
        </p:nvSpPr>
        <p:spPr>
          <a:xfrm>
            <a:off x="10616684" y="5276790"/>
            <a:ext cx="1574217" cy="7886"/>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4"/>
          <p:cNvSpPr/>
          <p:nvPr/>
        </p:nvSpPr>
        <p:spPr>
          <a:xfrm>
            <a:off x="10616841" y="2099949"/>
            <a:ext cx="1574203" cy="7886"/>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4"/>
          <p:cNvSpPr/>
          <p:nvPr/>
        </p:nvSpPr>
        <p:spPr>
          <a:xfrm>
            <a:off x="10616737" y="4217839"/>
            <a:ext cx="1574212" cy="7892"/>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4"/>
          <p:cNvSpPr/>
          <p:nvPr/>
        </p:nvSpPr>
        <p:spPr>
          <a:xfrm>
            <a:off x="10616633" y="6335736"/>
            <a:ext cx="1574206" cy="7892"/>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4"/>
          <p:cNvSpPr/>
          <p:nvPr/>
        </p:nvSpPr>
        <p:spPr>
          <a:xfrm flipH="1">
            <a:off x="10610335" y="511538"/>
            <a:ext cx="15897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57" name="Google Shape;157;p4"/>
          <p:cNvSpPr/>
          <p:nvPr/>
        </p:nvSpPr>
        <p:spPr>
          <a:xfrm rot="-5400000" flipH="1">
            <a:off x="10342125" y="779743"/>
            <a:ext cx="1066800" cy="53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58" name="Google Shape;158;p4"/>
          <p:cNvSpPr/>
          <p:nvPr/>
        </p:nvSpPr>
        <p:spPr>
          <a:xfrm rot="10800000" flipH="1">
            <a:off x="10607460" y="50874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4"/>
          <p:cNvSpPr/>
          <p:nvPr/>
        </p:nvSpPr>
        <p:spPr>
          <a:xfrm rot="5400000">
            <a:off x="11139988" y="3693008"/>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60" name="Google Shape;160;p4"/>
          <p:cNvSpPr/>
          <p:nvPr/>
        </p:nvSpPr>
        <p:spPr>
          <a:xfrm>
            <a:off x="10607500" y="3162595"/>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61" name="Google Shape;161;p4"/>
          <p:cNvSpPr/>
          <p:nvPr/>
        </p:nvSpPr>
        <p:spPr>
          <a:xfrm rot="-5400000" flipH="1">
            <a:off x="11669584" y="3161890"/>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4"/>
          <p:cNvSpPr/>
          <p:nvPr/>
        </p:nvSpPr>
        <p:spPr>
          <a:xfrm flipH="1">
            <a:off x="11669788" y="5812774"/>
            <a:ext cx="528900" cy="10614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63" name="Google Shape;163;p4"/>
          <p:cNvSpPr/>
          <p:nvPr/>
        </p:nvSpPr>
        <p:spPr>
          <a:xfrm flipH="1">
            <a:off x="10611650" y="5276780"/>
            <a:ext cx="528900" cy="15837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64" name="Google Shape;164;p4"/>
          <p:cNvSpPr/>
          <p:nvPr/>
        </p:nvSpPr>
        <p:spPr>
          <a:xfrm>
            <a:off x="11137150" y="2105275"/>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165" name="Google Shape;165;p4"/>
          <p:cNvSpPr/>
          <p:nvPr/>
        </p:nvSpPr>
        <p:spPr>
          <a:xfrm>
            <a:off x="10610900" y="4218938"/>
            <a:ext cx="530400" cy="53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Four boxes">
  <p:cSld name="CUSTOM_1">
    <p:spTree>
      <p:nvGrpSpPr>
        <p:cNvPr id="1" name="Shape 268"/>
        <p:cNvGrpSpPr/>
        <p:nvPr/>
      </p:nvGrpSpPr>
      <p:grpSpPr>
        <a:xfrm>
          <a:off x="0" y="0"/>
          <a:ext cx="0" cy="0"/>
          <a:chOff x="0" y="0"/>
          <a:chExt cx="0" cy="0"/>
        </a:xfrm>
      </p:grpSpPr>
      <p:sp>
        <p:nvSpPr>
          <p:cNvPr id="269" name="Google Shape;269;p7"/>
          <p:cNvSpPr txBox="1">
            <a:spLocks noGrp="1"/>
          </p:cNvSpPr>
          <p:nvPr>
            <p:ph type="title"/>
          </p:nvPr>
        </p:nvSpPr>
        <p:spPr>
          <a:xfrm>
            <a:off x="1437263" y="520450"/>
            <a:ext cx="9317400" cy="8721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270" name="Google Shape;270;p7"/>
          <p:cNvSpPr txBox="1">
            <a:spLocks noGrp="1"/>
          </p:cNvSpPr>
          <p:nvPr>
            <p:ph type="subTitle" idx="1"/>
          </p:nvPr>
        </p:nvSpPr>
        <p:spPr>
          <a:xfrm>
            <a:off x="1437343" y="1781550"/>
            <a:ext cx="4491900" cy="7170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200" b="1">
                <a:solidFill>
                  <a:schemeClr val="accen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7"/>
          <p:cNvSpPr txBox="1">
            <a:spLocks noGrp="1"/>
          </p:cNvSpPr>
          <p:nvPr>
            <p:ph type="body" idx="2"/>
          </p:nvPr>
        </p:nvSpPr>
        <p:spPr>
          <a:xfrm>
            <a:off x="1437384" y="2498405"/>
            <a:ext cx="4491900" cy="1297800"/>
          </a:xfrm>
          <a:prstGeom prst="rect">
            <a:avLst/>
          </a:prstGeom>
        </p:spPr>
        <p:txBody>
          <a:bodyPr spcFirstLastPara="1" wrap="square" lIns="121900" tIns="121900" rIns="121900" bIns="121900" anchor="t" anchorCtr="0">
            <a:normAutofit/>
          </a:bodyPr>
          <a:lstStyle>
            <a:lvl1pPr marL="457200" lvl="0" indent="-387350" algn="ctr" rtl="0">
              <a:spcBef>
                <a:spcPts val="0"/>
              </a:spcBef>
              <a:spcAft>
                <a:spcPts val="0"/>
              </a:spcAft>
              <a:buSzPts val="25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72" name="Google Shape;272;p7"/>
          <p:cNvSpPr txBox="1">
            <a:spLocks noGrp="1"/>
          </p:cNvSpPr>
          <p:nvPr>
            <p:ph type="subTitle" idx="3"/>
          </p:nvPr>
        </p:nvSpPr>
        <p:spPr>
          <a:xfrm>
            <a:off x="6262779" y="1781550"/>
            <a:ext cx="4491900" cy="7170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200" b="1">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3" name="Google Shape;273;p7"/>
          <p:cNvSpPr txBox="1">
            <a:spLocks noGrp="1"/>
          </p:cNvSpPr>
          <p:nvPr>
            <p:ph type="body" idx="4"/>
          </p:nvPr>
        </p:nvSpPr>
        <p:spPr>
          <a:xfrm>
            <a:off x="6262827" y="2498405"/>
            <a:ext cx="4491900" cy="1297800"/>
          </a:xfrm>
          <a:prstGeom prst="rect">
            <a:avLst/>
          </a:prstGeom>
        </p:spPr>
        <p:txBody>
          <a:bodyPr spcFirstLastPara="1" wrap="square" lIns="121900" tIns="121900" rIns="121900" bIns="121900" anchor="t" anchorCtr="0">
            <a:normAutofit/>
          </a:bodyPr>
          <a:lstStyle>
            <a:lvl1pPr marL="457200" lvl="0" indent="-387350" algn="ctr" rtl="0">
              <a:spcBef>
                <a:spcPts val="0"/>
              </a:spcBef>
              <a:spcAft>
                <a:spcPts val="0"/>
              </a:spcAft>
              <a:buSzPts val="25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74" name="Google Shape;274;p7"/>
          <p:cNvSpPr txBox="1">
            <a:spLocks noGrp="1"/>
          </p:cNvSpPr>
          <p:nvPr>
            <p:ph type="subTitle" idx="5"/>
          </p:nvPr>
        </p:nvSpPr>
        <p:spPr>
          <a:xfrm>
            <a:off x="1437250" y="4094296"/>
            <a:ext cx="4491900" cy="7170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200" b="1">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5" name="Google Shape;275;p7"/>
          <p:cNvSpPr txBox="1">
            <a:spLocks noGrp="1"/>
          </p:cNvSpPr>
          <p:nvPr>
            <p:ph type="body" idx="6"/>
          </p:nvPr>
        </p:nvSpPr>
        <p:spPr>
          <a:xfrm>
            <a:off x="1437306" y="4811152"/>
            <a:ext cx="4491900" cy="1297800"/>
          </a:xfrm>
          <a:prstGeom prst="rect">
            <a:avLst/>
          </a:prstGeom>
        </p:spPr>
        <p:txBody>
          <a:bodyPr spcFirstLastPara="1" wrap="square" lIns="121900" tIns="121900" rIns="121900" bIns="121900" anchor="t" anchorCtr="0">
            <a:normAutofit/>
          </a:bodyPr>
          <a:lstStyle>
            <a:lvl1pPr marL="457200" lvl="0" indent="-387350" algn="ctr" rtl="0">
              <a:spcBef>
                <a:spcPts val="0"/>
              </a:spcBef>
              <a:spcAft>
                <a:spcPts val="0"/>
              </a:spcAft>
              <a:buSzPts val="25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76" name="Google Shape;276;p7"/>
          <p:cNvSpPr txBox="1">
            <a:spLocks noGrp="1"/>
          </p:cNvSpPr>
          <p:nvPr>
            <p:ph type="body" idx="7"/>
          </p:nvPr>
        </p:nvSpPr>
        <p:spPr>
          <a:xfrm>
            <a:off x="6262750" y="4811152"/>
            <a:ext cx="4491900" cy="1297800"/>
          </a:xfrm>
          <a:prstGeom prst="rect">
            <a:avLst/>
          </a:prstGeom>
        </p:spPr>
        <p:txBody>
          <a:bodyPr spcFirstLastPara="1" wrap="square" lIns="121900" tIns="121900" rIns="121900" bIns="121900" anchor="t" anchorCtr="0">
            <a:normAutofit/>
          </a:bodyPr>
          <a:lstStyle>
            <a:lvl1pPr marL="457200" lvl="0" indent="-387350" algn="ctr" rtl="0">
              <a:spcBef>
                <a:spcPts val="0"/>
              </a:spcBef>
              <a:spcAft>
                <a:spcPts val="0"/>
              </a:spcAft>
              <a:buSzPts val="25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77" name="Google Shape;277;p7"/>
          <p:cNvSpPr txBox="1">
            <a:spLocks noGrp="1"/>
          </p:cNvSpPr>
          <p:nvPr>
            <p:ph type="subTitle" idx="8"/>
          </p:nvPr>
        </p:nvSpPr>
        <p:spPr>
          <a:xfrm>
            <a:off x="6262702" y="4094296"/>
            <a:ext cx="4491900" cy="7170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200" b="1">
                <a:solidFill>
                  <a:schemeClr val="accen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8" name="Google Shape;278;p7"/>
          <p:cNvSpPr/>
          <p:nvPr/>
        </p:nvSpPr>
        <p:spPr>
          <a:xfrm flipH="1">
            <a:off x="11155186" y="511413"/>
            <a:ext cx="1059559" cy="7889"/>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9" name="Google Shape;279;p7"/>
          <p:cNvSpPr/>
          <p:nvPr/>
        </p:nvSpPr>
        <p:spPr>
          <a:xfrm flipH="1">
            <a:off x="11155250" y="2629307"/>
            <a:ext cx="1059567" cy="7886"/>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0" name="Google Shape;280;p7"/>
          <p:cNvSpPr/>
          <p:nvPr/>
        </p:nvSpPr>
        <p:spPr>
          <a:xfrm flipH="1">
            <a:off x="11155324" y="4747197"/>
            <a:ext cx="1059563" cy="7892"/>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1" name="Google Shape;281;p7"/>
          <p:cNvSpPr/>
          <p:nvPr/>
        </p:nvSpPr>
        <p:spPr>
          <a:xfrm flipH="1">
            <a:off x="11155217" y="1570357"/>
            <a:ext cx="1059563"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2" name="Google Shape;282;p7"/>
          <p:cNvSpPr/>
          <p:nvPr/>
        </p:nvSpPr>
        <p:spPr>
          <a:xfrm flipH="1">
            <a:off x="11680064" y="-28073"/>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3" name="Google Shape;283;p7"/>
          <p:cNvSpPr/>
          <p:nvPr/>
        </p:nvSpPr>
        <p:spPr>
          <a:xfrm flipH="1">
            <a:off x="11155292" y="3688251"/>
            <a:ext cx="1059559" cy="7892"/>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4" name="Google Shape;284;p7"/>
          <p:cNvSpPr/>
          <p:nvPr/>
        </p:nvSpPr>
        <p:spPr>
          <a:xfrm flipH="1">
            <a:off x="11155356" y="5806148"/>
            <a:ext cx="1059566" cy="7886"/>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5" name="Google Shape;285;p7"/>
          <p:cNvSpPr/>
          <p:nvPr/>
        </p:nvSpPr>
        <p:spPr>
          <a:xfrm flipH="1">
            <a:off x="11155196" y="1040884"/>
            <a:ext cx="1059567" cy="7892"/>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6" name="Google Shape;286;p7"/>
          <p:cNvSpPr/>
          <p:nvPr/>
        </p:nvSpPr>
        <p:spPr>
          <a:xfrm flipH="1">
            <a:off x="12209487" y="-28073"/>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7" name="Google Shape;287;p7"/>
          <p:cNvSpPr/>
          <p:nvPr/>
        </p:nvSpPr>
        <p:spPr>
          <a:xfrm flipH="1">
            <a:off x="11155271" y="3158780"/>
            <a:ext cx="1059563"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8" name="Google Shape;288;p7"/>
          <p:cNvSpPr/>
          <p:nvPr/>
        </p:nvSpPr>
        <p:spPr>
          <a:xfrm flipH="1">
            <a:off x="11155335" y="5276675"/>
            <a:ext cx="1059569" cy="7886"/>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9" name="Google Shape;289;p7"/>
          <p:cNvSpPr/>
          <p:nvPr/>
        </p:nvSpPr>
        <p:spPr>
          <a:xfrm flipH="1">
            <a:off x="11155239" y="2099836"/>
            <a:ext cx="1059559" cy="7886"/>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0" name="Google Shape;290;p7"/>
          <p:cNvSpPr/>
          <p:nvPr/>
        </p:nvSpPr>
        <p:spPr>
          <a:xfrm flipH="1">
            <a:off x="11150580" y="-28073"/>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1" name="Google Shape;291;p7"/>
          <p:cNvSpPr/>
          <p:nvPr/>
        </p:nvSpPr>
        <p:spPr>
          <a:xfrm flipH="1">
            <a:off x="11155303" y="4217724"/>
            <a:ext cx="1059566" cy="7892"/>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2" name="Google Shape;292;p7"/>
          <p:cNvSpPr/>
          <p:nvPr/>
        </p:nvSpPr>
        <p:spPr>
          <a:xfrm flipH="1">
            <a:off x="11155377" y="6335620"/>
            <a:ext cx="1059562" cy="7892"/>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3" name="Google Shape;293;p7"/>
          <p:cNvSpPr/>
          <p:nvPr/>
        </p:nvSpPr>
        <p:spPr>
          <a:xfrm rot="-5400000" flipH="1">
            <a:off x="11149678" y="1574608"/>
            <a:ext cx="15897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294" name="Google Shape;294;p7"/>
          <p:cNvSpPr/>
          <p:nvPr/>
        </p:nvSpPr>
        <p:spPr>
          <a:xfrm rot="-5400000">
            <a:off x="11416828" y="3426213"/>
            <a:ext cx="528900" cy="10614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295" name="Google Shape;295;p7"/>
          <p:cNvSpPr/>
          <p:nvPr/>
        </p:nvSpPr>
        <p:spPr>
          <a:xfrm flipH="1">
            <a:off x="11150578" y="5280138"/>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296" name="Google Shape;296;p7"/>
          <p:cNvSpPr/>
          <p:nvPr/>
        </p:nvSpPr>
        <p:spPr>
          <a:xfrm flipH="1">
            <a:off x="11149222" y="1044363"/>
            <a:ext cx="10614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297" name="Google Shape;297;p7"/>
          <p:cNvSpPr/>
          <p:nvPr/>
        </p:nvSpPr>
        <p:spPr>
          <a:xfrm rot="10800000">
            <a:off x="11680060" y="1044435"/>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8" name="Google Shape;298;p7"/>
          <p:cNvSpPr/>
          <p:nvPr/>
        </p:nvSpPr>
        <p:spPr>
          <a:xfrm flipH="1">
            <a:off x="1055012"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9" name="Google Shape;299;p7"/>
          <p:cNvSpPr/>
          <p:nvPr/>
        </p:nvSpPr>
        <p:spPr>
          <a:xfrm flipH="1">
            <a:off x="6105" y="511525"/>
            <a:ext cx="1059559" cy="7889"/>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0" name="Google Shape;300;p7"/>
          <p:cNvSpPr/>
          <p:nvPr/>
        </p:nvSpPr>
        <p:spPr>
          <a:xfrm flipH="1">
            <a:off x="6169" y="2629420"/>
            <a:ext cx="1059567" cy="7886"/>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1" name="Google Shape;301;p7"/>
          <p:cNvSpPr/>
          <p:nvPr/>
        </p:nvSpPr>
        <p:spPr>
          <a:xfrm flipH="1">
            <a:off x="6244" y="4747310"/>
            <a:ext cx="1059563" cy="7892"/>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2" name="Google Shape;302;p7"/>
          <p:cNvSpPr/>
          <p:nvPr/>
        </p:nvSpPr>
        <p:spPr>
          <a:xfrm flipH="1">
            <a:off x="6137" y="1570469"/>
            <a:ext cx="1059563"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3" name="Google Shape;303;p7"/>
          <p:cNvSpPr/>
          <p:nvPr/>
        </p:nvSpPr>
        <p:spPr>
          <a:xfrm flipH="1">
            <a:off x="6212" y="3688364"/>
            <a:ext cx="1059559" cy="7892"/>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7"/>
          <p:cNvSpPr/>
          <p:nvPr/>
        </p:nvSpPr>
        <p:spPr>
          <a:xfrm flipH="1">
            <a:off x="6275" y="5806260"/>
            <a:ext cx="1059566" cy="7886"/>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7"/>
          <p:cNvSpPr/>
          <p:nvPr/>
        </p:nvSpPr>
        <p:spPr>
          <a:xfrm flipH="1">
            <a:off x="525558"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6" name="Google Shape;306;p7"/>
          <p:cNvSpPr/>
          <p:nvPr/>
        </p:nvSpPr>
        <p:spPr>
          <a:xfrm flipH="1">
            <a:off x="6116" y="1040996"/>
            <a:ext cx="1059567" cy="7892"/>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7" name="Google Shape;307;p7"/>
          <p:cNvSpPr/>
          <p:nvPr/>
        </p:nvSpPr>
        <p:spPr>
          <a:xfrm flipH="1">
            <a:off x="6190" y="3158893"/>
            <a:ext cx="1059563"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8" name="Google Shape;308;p7"/>
          <p:cNvSpPr/>
          <p:nvPr/>
        </p:nvSpPr>
        <p:spPr>
          <a:xfrm flipH="1">
            <a:off x="6254" y="5276787"/>
            <a:ext cx="1059569" cy="7886"/>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9" name="Google Shape;309;p7"/>
          <p:cNvSpPr/>
          <p:nvPr/>
        </p:nvSpPr>
        <p:spPr>
          <a:xfrm flipH="1">
            <a:off x="6158" y="2099948"/>
            <a:ext cx="1059559" cy="7886"/>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flipH="1">
            <a:off x="6222" y="4217837"/>
            <a:ext cx="1059566" cy="7892"/>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flipH="1">
            <a:off x="6297" y="6335733"/>
            <a:ext cx="1059562" cy="7892"/>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2" name="Google Shape;312;p7"/>
          <p:cNvSpPr/>
          <p:nvPr/>
        </p:nvSpPr>
        <p:spPr>
          <a:xfrm rot="5400000" flipH="1">
            <a:off x="266253" y="253713"/>
            <a:ext cx="528900" cy="10614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13" name="Google Shape;313;p7"/>
          <p:cNvSpPr/>
          <p:nvPr/>
        </p:nvSpPr>
        <p:spPr>
          <a:xfrm rot="5400000">
            <a:off x="273561" y="779743"/>
            <a:ext cx="1066800" cy="53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14" name="Google Shape;314;p7"/>
          <p:cNvSpPr/>
          <p:nvPr/>
        </p:nvSpPr>
        <p:spPr>
          <a:xfrm rot="10800000">
            <a:off x="544532" y="50874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7"/>
          <p:cNvSpPr/>
          <p:nvPr/>
        </p:nvSpPr>
        <p:spPr>
          <a:xfrm>
            <a:off x="541936" y="5276780"/>
            <a:ext cx="528900" cy="15837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16" name="Google Shape;316;p7"/>
          <p:cNvSpPr/>
          <p:nvPr/>
        </p:nvSpPr>
        <p:spPr>
          <a:xfrm flipH="1">
            <a:off x="14936" y="2105275"/>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17" name="Google Shape;317;p7"/>
          <p:cNvSpPr/>
          <p:nvPr/>
        </p:nvSpPr>
        <p:spPr>
          <a:xfrm flipH="1">
            <a:off x="541186" y="4218938"/>
            <a:ext cx="530400" cy="53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_AND_TWO_COLUMNS_1">
    <p:spTree>
      <p:nvGrpSpPr>
        <p:cNvPr id="1" name="Shape 343"/>
        <p:cNvGrpSpPr/>
        <p:nvPr/>
      </p:nvGrpSpPr>
      <p:grpSpPr>
        <a:xfrm>
          <a:off x="0" y="0"/>
          <a:ext cx="0" cy="0"/>
          <a:chOff x="0" y="0"/>
          <a:chExt cx="0" cy="0"/>
        </a:xfrm>
      </p:grpSpPr>
      <p:grpSp>
        <p:nvGrpSpPr>
          <p:cNvPr id="344" name="Google Shape;344;p9"/>
          <p:cNvGrpSpPr/>
          <p:nvPr/>
        </p:nvGrpSpPr>
        <p:grpSpPr>
          <a:xfrm>
            <a:off x="-25943" y="-27948"/>
            <a:ext cx="12217854" cy="6914131"/>
            <a:chOff x="-25943" y="-27948"/>
            <a:chExt cx="12217854" cy="6914131"/>
          </a:xfrm>
        </p:grpSpPr>
        <p:grpSp>
          <p:nvGrpSpPr>
            <p:cNvPr id="345" name="Google Shape;345;p9"/>
            <p:cNvGrpSpPr/>
            <p:nvPr/>
          </p:nvGrpSpPr>
          <p:grpSpPr>
            <a:xfrm>
              <a:off x="5816035" y="-27948"/>
              <a:ext cx="6375876" cy="6911067"/>
              <a:chOff x="3744151" y="3553"/>
              <a:chExt cx="4037153" cy="4376032"/>
            </a:xfrm>
          </p:grpSpPr>
          <p:sp>
            <p:nvSpPr>
              <p:cNvPr id="346" name="Google Shape;346;p9"/>
              <p:cNvSpPr/>
              <p:nvPr/>
            </p:nvSpPr>
            <p:spPr>
              <a:xfrm>
                <a:off x="3746964"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 name="Google Shape;347;p9"/>
              <p:cNvSpPr/>
              <p:nvPr/>
            </p:nvSpPr>
            <p:spPr>
              <a:xfrm>
                <a:off x="3744887" y="345147"/>
                <a:ext cx="4036417" cy="4993"/>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 name="Google Shape;348;p9"/>
              <p:cNvSpPr/>
              <p:nvPr/>
            </p:nvSpPr>
            <p:spPr>
              <a:xfrm>
                <a:off x="5088007"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 name="Google Shape;349;p9"/>
              <p:cNvSpPr/>
              <p:nvPr/>
            </p:nvSpPr>
            <p:spPr>
              <a:xfrm>
                <a:off x="3744616" y="1686181"/>
                <a:ext cx="4036446" cy="4991"/>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 name="Google Shape;350;p9"/>
              <p:cNvSpPr/>
              <p:nvPr/>
            </p:nvSpPr>
            <p:spPr>
              <a:xfrm>
                <a:off x="6429029"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 name="Google Shape;351;p9"/>
              <p:cNvSpPr/>
              <p:nvPr/>
            </p:nvSpPr>
            <p:spPr>
              <a:xfrm>
                <a:off x="3744349" y="3027212"/>
                <a:ext cx="4036429" cy="4995"/>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 name="Google Shape;352;p9"/>
              <p:cNvSpPr/>
              <p:nvPr/>
            </p:nvSpPr>
            <p:spPr>
              <a:xfrm>
                <a:off x="441747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 name="Google Shape;353;p9"/>
              <p:cNvSpPr/>
              <p:nvPr/>
            </p:nvSpPr>
            <p:spPr>
              <a:xfrm>
                <a:off x="3744754" y="1015662"/>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 name="Google Shape;354;p9"/>
              <p:cNvSpPr/>
              <p:nvPr/>
            </p:nvSpPr>
            <p:spPr>
              <a:xfrm>
                <a:off x="5758498"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 name="Google Shape;355;p9"/>
              <p:cNvSpPr/>
              <p:nvPr/>
            </p:nvSpPr>
            <p:spPr>
              <a:xfrm>
                <a:off x="3744483" y="2356696"/>
                <a:ext cx="4036417" cy="4995"/>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 name="Google Shape;356;p9"/>
              <p:cNvSpPr/>
              <p:nvPr/>
            </p:nvSpPr>
            <p:spPr>
              <a:xfrm>
                <a:off x="709956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 name="Google Shape;357;p9"/>
              <p:cNvSpPr/>
              <p:nvPr/>
            </p:nvSpPr>
            <p:spPr>
              <a:xfrm>
                <a:off x="3744216" y="3697731"/>
                <a:ext cx="4036442" cy="4991"/>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 name="Google Shape;358;p9"/>
              <p:cNvSpPr/>
              <p:nvPr/>
            </p:nvSpPr>
            <p:spPr>
              <a:xfrm>
                <a:off x="4082210"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 name="Google Shape;359;p9"/>
              <p:cNvSpPr/>
              <p:nvPr/>
            </p:nvSpPr>
            <p:spPr>
              <a:xfrm>
                <a:off x="3744819" y="680404"/>
                <a:ext cx="4036445" cy="4995"/>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 name="Google Shape;360;p9"/>
              <p:cNvSpPr/>
              <p:nvPr/>
            </p:nvSpPr>
            <p:spPr>
              <a:xfrm>
                <a:off x="5423272"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 name="Google Shape;361;p9"/>
              <p:cNvSpPr/>
              <p:nvPr/>
            </p:nvSpPr>
            <p:spPr>
              <a:xfrm>
                <a:off x="3744551" y="2021439"/>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 name="Google Shape;362;p9"/>
              <p:cNvSpPr/>
              <p:nvPr/>
            </p:nvSpPr>
            <p:spPr>
              <a:xfrm>
                <a:off x="676429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 name="Google Shape;363;p9"/>
              <p:cNvSpPr/>
              <p:nvPr/>
            </p:nvSpPr>
            <p:spPr>
              <a:xfrm>
                <a:off x="3744284" y="3362473"/>
                <a:ext cx="4036454" cy="4991"/>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4" name="Google Shape;364;p9"/>
              <p:cNvSpPr/>
              <p:nvPr/>
            </p:nvSpPr>
            <p:spPr>
              <a:xfrm>
                <a:off x="475274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5" name="Google Shape;365;p9"/>
              <p:cNvSpPr/>
              <p:nvPr/>
            </p:nvSpPr>
            <p:spPr>
              <a:xfrm>
                <a:off x="3744685" y="1350924"/>
                <a:ext cx="4036417" cy="4991"/>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6" name="Google Shape;366;p9"/>
              <p:cNvSpPr/>
              <p:nvPr/>
            </p:nvSpPr>
            <p:spPr>
              <a:xfrm>
                <a:off x="6093763"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7" name="Google Shape;367;p9"/>
              <p:cNvSpPr/>
              <p:nvPr/>
            </p:nvSpPr>
            <p:spPr>
              <a:xfrm>
                <a:off x="3744418" y="2691954"/>
                <a:ext cx="4036441" cy="4995"/>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8" name="Google Shape;368;p9"/>
              <p:cNvSpPr/>
              <p:nvPr/>
            </p:nvSpPr>
            <p:spPr>
              <a:xfrm>
                <a:off x="7434826"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9"/>
              <p:cNvSpPr/>
              <p:nvPr/>
            </p:nvSpPr>
            <p:spPr>
              <a:xfrm>
                <a:off x="3744151" y="4032989"/>
                <a:ext cx="4036426" cy="4995"/>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0" name="Google Shape;370;p9"/>
            <p:cNvSpPr/>
            <p:nvPr/>
          </p:nvSpPr>
          <p:spPr>
            <a:xfrm>
              <a:off x="1061" y="511525"/>
              <a:ext cx="5812440" cy="7889"/>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1" name="Google Shape;371;p9"/>
            <p:cNvSpPr/>
            <p:nvPr/>
          </p:nvSpPr>
          <p:spPr>
            <a:xfrm>
              <a:off x="1562512"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2" name="Google Shape;372;p9"/>
            <p:cNvSpPr/>
            <p:nvPr/>
          </p:nvSpPr>
          <p:spPr>
            <a:xfrm>
              <a:off x="671" y="2629421"/>
              <a:ext cx="5812482" cy="7886"/>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9"/>
            <p:cNvSpPr/>
            <p:nvPr/>
          </p:nvSpPr>
          <p:spPr>
            <a:xfrm>
              <a:off x="3680388"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9"/>
            <p:cNvSpPr/>
            <p:nvPr/>
          </p:nvSpPr>
          <p:spPr>
            <a:xfrm>
              <a:off x="286" y="4747312"/>
              <a:ext cx="5812458" cy="7892"/>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9"/>
            <p:cNvSpPr/>
            <p:nvPr/>
          </p:nvSpPr>
          <p:spPr>
            <a:xfrm>
              <a:off x="503541"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9"/>
            <p:cNvSpPr/>
            <p:nvPr/>
          </p:nvSpPr>
          <p:spPr>
            <a:xfrm>
              <a:off x="870" y="1570470"/>
              <a:ext cx="5812459"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7" name="Google Shape;377;p9"/>
            <p:cNvSpPr/>
            <p:nvPr/>
          </p:nvSpPr>
          <p:spPr>
            <a:xfrm>
              <a:off x="2621418"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9"/>
            <p:cNvSpPr/>
            <p:nvPr/>
          </p:nvSpPr>
          <p:spPr>
            <a:xfrm>
              <a:off x="479" y="3688366"/>
              <a:ext cx="5812440" cy="7892"/>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9" name="Google Shape;379;p9"/>
            <p:cNvSpPr/>
            <p:nvPr/>
          </p:nvSpPr>
          <p:spPr>
            <a:xfrm>
              <a:off x="4739359"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0" name="Google Shape;380;p9"/>
            <p:cNvSpPr/>
            <p:nvPr/>
          </p:nvSpPr>
          <p:spPr>
            <a:xfrm>
              <a:off x="95" y="5806263"/>
              <a:ext cx="5812476" cy="7886"/>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1" name="Google Shape;381;p9"/>
            <p:cNvSpPr/>
            <p:nvPr/>
          </p:nvSpPr>
          <p:spPr>
            <a:xfrm>
              <a:off x="-25943"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2" name="Google Shape;382;p9"/>
            <p:cNvSpPr/>
            <p:nvPr/>
          </p:nvSpPr>
          <p:spPr>
            <a:xfrm>
              <a:off x="963" y="1040997"/>
              <a:ext cx="5812481" cy="7892"/>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3" name="Google Shape;383;p9"/>
            <p:cNvSpPr/>
            <p:nvPr/>
          </p:nvSpPr>
          <p:spPr>
            <a:xfrm>
              <a:off x="2091996"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4" name="Google Shape;384;p9"/>
            <p:cNvSpPr/>
            <p:nvPr/>
          </p:nvSpPr>
          <p:spPr>
            <a:xfrm>
              <a:off x="577" y="3158894"/>
              <a:ext cx="5812459"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5" name="Google Shape;385;p9"/>
            <p:cNvSpPr/>
            <p:nvPr/>
          </p:nvSpPr>
          <p:spPr>
            <a:xfrm>
              <a:off x="4209874"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6" name="Google Shape;386;p9"/>
            <p:cNvSpPr/>
            <p:nvPr/>
          </p:nvSpPr>
          <p:spPr>
            <a:xfrm>
              <a:off x="193" y="5276790"/>
              <a:ext cx="5812494" cy="7886"/>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7" name="Google Shape;387;p9"/>
            <p:cNvSpPr/>
            <p:nvPr/>
          </p:nvSpPr>
          <p:spPr>
            <a:xfrm>
              <a:off x="1033026"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9"/>
            <p:cNvSpPr/>
            <p:nvPr/>
          </p:nvSpPr>
          <p:spPr>
            <a:xfrm>
              <a:off x="770" y="2099949"/>
              <a:ext cx="5812440" cy="7886"/>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9"/>
            <p:cNvSpPr/>
            <p:nvPr/>
          </p:nvSpPr>
          <p:spPr>
            <a:xfrm>
              <a:off x="3150902"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0" name="Google Shape;390;p9"/>
            <p:cNvSpPr/>
            <p:nvPr/>
          </p:nvSpPr>
          <p:spPr>
            <a:xfrm>
              <a:off x="386" y="4217839"/>
              <a:ext cx="5812475" cy="7892"/>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1" name="Google Shape;391;p9"/>
            <p:cNvSpPr/>
            <p:nvPr/>
          </p:nvSpPr>
          <p:spPr>
            <a:xfrm>
              <a:off x="5268843"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2" name="Google Shape;392;p9"/>
            <p:cNvSpPr/>
            <p:nvPr/>
          </p:nvSpPr>
          <p:spPr>
            <a:xfrm>
              <a:off x="1" y="6335736"/>
              <a:ext cx="5812453" cy="7892"/>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93" name="Google Shape;393;p9"/>
          <p:cNvSpPr/>
          <p:nvPr/>
        </p:nvSpPr>
        <p:spPr>
          <a:xfrm rot="5400000" flipH="1">
            <a:off x="266253" y="253713"/>
            <a:ext cx="528900" cy="10614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94" name="Google Shape;394;p9"/>
          <p:cNvSpPr/>
          <p:nvPr/>
        </p:nvSpPr>
        <p:spPr>
          <a:xfrm rot="5400000">
            <a:off x="273561" y="779743"/>
            <a:ext cx="10668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95" name="Google Shape;395;p9"/>
          <p:cNvSpPr/>
          <p:nvPr/>
        </p:nvSpPr>
        <p:spPr>
          <a:xfrm rot="10800000">
            <a:off x="544532" y="508744"/>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6" name="Google Shape;396;p9"/>
          <p:cNvSpPr/>
          <p:nvPr/>
        </p:nvSpPr>
        <p:spPr>
          <a:xfrm rot="-5400000">
            <a:off x="11396850" y="253713"/>
            <a:ext cx="528900" cy="10614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97" name="Google Shape;397;p9"/>
          <p:cNvSpPr/>
          <p:nvPr/>
        </p:nvSpPr>
        <p:spPr>
          <a:xfrm>
            <a:off x="11646668" y="1578350"/>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398" name="Google Shape;398;p9"/>
          <p:cNvSpPr txBox="1">
            <a:spLocks noGrp="1"/>
          </p:cNvSpPr>
          <p:nvPr>
            <p:ph type="title"/>
          </p:nvPr>
        </p:nvSpPr>
        <p:spPr>
          <a:xfrm>
            <a:off x="766950" y="679800"/>
            <a:ext cx="10658100" cy="763500"/>
          </a:xfrm>
          <a:prstGeom prst="rect">
            <a:avLst/>
          </a:prstGeom>
        </p:spPr>
        <p:txBody>
          <a:bodyPr spcFirstLastPara="1" wrap="square" lIns="121900" tIns="121900" rIns="121900" bIns="121900" anchor="t" anchorCtr="0">
            <a:normAutofit/>
          </a:bodyPr>
          <a:lstStyle>
            <a:lvl1pPr lvl="0" algn="ctr" rtl="0">
              <a:spcBef>
                <a:spcPts val="0"/>
              </a:spcBef>
              <a:spcAft>
                <a:spcPts val="0"/>
              </a:spcAft>
              <a:buSzPts val="4500"/>
              <a:buNone/>
              <a:defRPr/>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399" name="Google Shape;399;p9"/>
          <p:cNvSpPr txBox="1">
            <a:spLocks noGrp="1"/>
          </p:cNvSpPr>
          <p:nvPr>
            <p:ph type="body" idx="1"/>
          </p:nvPr>
        </p:nvSpPr>
        <p:spPr>
          <a:xfrm>
            <a:off x="934500" y="3451362"/>
            <a:ext cx="3147300" cy="24231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sz="1900"/>
            </a:lvl1pPr>
            <a:lvl2pPr marL="914400" lvl="1" indent="-330200" algn="ctr" rtl="0">
              <a:spcBef>
                <a:spcPts val="0"/>
              </a:spcBef>
              <a:spcAft>
                <a:spcPts val="0"/>
              </a:spcAft>
              <a:buSzPts val="1600"/>
              <a:buChar char="○"/>
              <a:defRPr sz="1600"/>
            </a:lvl2pPr>
            <a:lvl3pPr marL="1371600" lvl="2" indent="-330200" algn="ctr" rtl="0">
              <a:spcBef>
                <a:spcPts val="0"/>
              </a:spcBef>
              <a:spcAft>
                <a:spcPts val="0"/>
              </a:spcAft>
              <a:buSzPts val="1600"/>
              <a:buChar char="■"/>
              <a:defRPr sz="1600"/>
            </a:lvl3pPr>
            <a:lvl4pPr marL="1828800" lvl="3" indent="-330200" algn="ctr" rtl="0">
              <a:spcBef>
                <a:spcPts val="0"/>
              </a:spcBef>
              <a:spcAft>
                <a:spcPts val="0"/>
              </a:spcAft>
              <a:buSzPts val="1600"/>
              <a:buChar char="●"/>
              <a:defRPr sz="1600"/>
            </a:lvl4pPr>
            <a:lvl5pPr marL="2286000" lvl="4" indent="-330200" algn="ctr" rtl="0">
              <a:spcBef>
                <a:spcPts val="0"/>
              </a:spcBef>
              <a:spcAft>
                <a:spcPts val="0"/>
              </a:spcAft>
              <a:buSzPts val="1600"/>
              <a:buChar char="○"/>
              <a:defRPr sz="1600"/>
            </a:lvl5pPr>
            <a:lvl6pPr marL="2743200" lvl="5" indent="-330200" algn="ctr" rtl="0">
              <a:spcBef>
                <a:spcPts val="0"/>
              </a:spcBef>
              <a:spcAft>
                <a:spcPts val="0"/>
              </a:spcAft>
              <a:buSzPts val="1600"/>
              <a:buChar char="■"/>
              <a:defRPr sz="1600"/>
            </a:lvl6pPr>
            <a:lvl7pPr marL="3200400" lvl="6" indent="-330200" algn="ctr" rtl="0">
              <a:spcBef>
                <a:spcPts val="0"/>
              </a:spcBef>
              <a:spcAft>
                <a:spcPts val="0"/>
              </a:spcAft>
              <a:buSzPts val="1600"/>
              <a:buChar char="●"/>
              <a:defRPr sz="1600"/>
            </a:lvl7pPr>
            <a:lvl8pPr marL="3657600" lvl="7" indent="-330200" algn="ctr" rtl="0">
              <a:spcBef>
                <a:spcPts val="0"/>
              </a:spcBef>
              <a:spcAft>
                <a:spcPts val="0"/>
              </a:spcAft>
              <a:buSzPts val="1600"/>
              <a:buChar char="○"/>
              <a:defRPr sz="1600"/>
            </a:lvl8pPr>
            <a:lvl9pPr marL="4114800" lvl="8" indent="-330200" algn="ctr" rtl="0">
              <a:spcBef>
                <a:spcPts val="0"/>
              </a:spcBef>
              <a:spcAft>
                <a:spcPts val="0"/>
              </a:spcAft>
              <a:buSzPts val="1600"/>
              <a:buChar char="■"/>
              <a:defRPr sz="1600"/>
            </a:lvl9pPr>
          </a:lstStyle>
          <a:p>
            <a:endParaRPr/>
          </a:p>
        </p:txBody>
      </p:sp>
      <p:sp>
        <p:nvSpPr>
          <p:cNvPr id="400" name="Google Shape;400;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9"/>
          <p:cNvSpPr txBox="1">
            <a:spLocks noGrp="1"/>
          </p:cNvSpPr>
          <p:nvPr>
            <p:ph type="subTitle" idx="2"/>
          </p:nvPr>
        </p:nvSpPr>
        <p:spPr>
          <a:xfrm>
            <a:off x="934500" y="1924277"/>
            <a:ext cx="3147300" cy="15270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2" name="Google Shape;402;p9"/>
          <p:cNvSpPr txBox="1">
            <a:spLocks noGrp="1"/>
          </p:cNvSpPr>
          <p:nvPr>
            <p:ph type="body" idx="3"/>
          </p:nvPr>
        </p:nvSpPr>
        <p:spPr>
          <a:xfrm>
            <a:off x="4522350" y="3451375"/>
            <a:ext cx="3147300" cy="24231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sz="1900"/>
            </a:lvl1pPr>
            <a:lvl2pPr marL="914400" lvl="1" indent="-330200" algn="ctr" rtl="0">
              <a:spcBef>
                <a:spcPts val="0"/>
              </a:spcBef>
              <a:spcAft>
                <a:spcPts val="0"/>
              </a:spcAft>
              <a:buSzPts val="1600"/>
              <a:buChar char="○"/>
              <a:defRPr sz="1600"/>
            </a:lvl2pPr>
            <a:lvl3pPr marL="1371600" lvl="2" indent="-330200" algn="ctr" rtl="0">
              <a:spcBef>
                <a:spcPts val="0"/>
              </a:spcBef>
              <a:spcAft>
                <a:spcPts val="0"/>
              </a:spcAft>
              <a:buSzPts val="1600"/>
              <a:buChar char="■"/>
              <a:defRPr sz="1600"/>
            </a:lvl3pPr>
            <a:lvl4pPr marL="1828800" lvl="3" indent="-330200" algn="ctr" rtl="0">
              <a:spcBef>
                <a:spcPts val="0"/>
              </a:spcBef>
              <a:spcAft>
                <a:spcPts val="0"/>
              </a:spcAft>
              <a:buSzPts val="1600"/>
              <a:buChar char="●"/>
              <a:defRPr sz="1600"/>
            </a:lvl4pPr>
            <a:lvl5pPr marL="2286000" lvl="4" indent="-330200" algn="ctr" rtl="0">
              <a:spcBef>
                <a:spcPts val="0"/>
              </a:spcBef>
              <a:spcAft>
                <a:spcPts val="0"/>
              </a:spcAft>
              <a:buSzPts val="1600"/>
              <a:buChar char="○"/>
              <a:defRPr sz="1600"/>
            </a:lvl5pPr>
            <a:lvl6pPr marL="2743200" lvl="5" indent="-330200" algn="ctr" rtl="0">
              <a:spcBef>
                <a:spcPts val="0"/>
              </a:spcBef>
              <a:spcAft>
                <a:spcPts val="0"/>
              </a:spcAft>
              <a:buSzPts val="1600"/>
              <a:buChar char="■"/>
              <a:defRPr sz="1600"/>
            </a:lvl6pPr>
            <a:lvl7pPr marL="3200400" lvl="6" indent="-330200" algn="ctr" rtl="0">
              <a:spcBef>
                <a:spcPts val="0"/>
              </a:spcBef>
              <a:spcAft>
                <a:spcPts val="0"/>
              </a:spcAft>
              <a:buSzPts val="1600"/>
              <a:buChar char="●"/>
              <a:defRPr sz="1600"/>
            </a:lvl7pPr>
            <a:lvl8pPr marL="3657600" lvl="7" indent="-330200" algn="ctr" rtl="0">
              <a:spcBef>
                <a:spcPts val="0"/>
              </a:spcBef>
              <a:spcAft>
                <a:spcPts val="0"/>
              </a:spcAft>
              <a:buSzPts val="1600"/>
              <a:buChar char="○"/>
              <a:defRPr sz="1600"/>
            </a:lvl8pPr>
            <a:lvl9pPr marL="4114800" lvl="8" indent="-330200" algn="ctr" rtl="0">
              <a:spcBef>
                <a:spcPts val="0"/>
              </a:spcBef>
              <a:spcAft>
                <a:spcPts val="0"/>
              </a:spcAft>
              <a:buSzPts val="1600"/>
              <a:buChar char="■"/>
              <a:defRPr sz="1600"/>
            </a:lvl9pPr>
          </a:lstStyle>
          <a:p>
            <a:endParaRPr/>
          </a:p>
        </p:txBody>
      </p:sp>
      <p:sp>
        <p:nvSpPr>
          <p:cNvPr id="403" name="Google Shape;403;p9"/>
          <p:cNvSpPr txBox="1">
            <a:spLocks noGrp="1"/>
          </p:cNvSpPr>
          <p:nvPr>
            <p:ph type="subTitle" idx="4"/>
          </p:nvPr>
        </p:nvSpPr>
        <p:spPr>
          <a:xfrm>
            <a:off x="4522350" y="1924289"/>
            <a:ext cx="3147300" cy="15270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4" name="Google Shape;404;p9"/>
          <p:cNvSpPr txBox="1">
            <a:spLocks noGrp="1"/>
          </p:cNvSpPr>
          <p:nvPr>
            <p:ph type="body" idx="5"/>
          </p:nvPr>
        </p:nvSpPr>
        <p:spPr>
          <a:xfrm>
            <a:off x="8110200" y="3451362"/>
            <a:ext cx="3147300" cy="2423100"/>
          </a:xfrm>
          <a:prstGeom prst="rect">
            <a:avLst/>
          </a:prstGeom>
        </p:spPr>
        <p:txBody>
          <a:bodyPr spcFirstLastPara="1" wrap="square" lIns="121900" tIns="121900" rIns="121900" bIns="121900" anchor="t" anchorCtr="0">
            <a:normAutofit/>
          </a:bodyPr>
          <a:lstStyle>
            <a:lvl1pPr marL="457200" lvl="0" indent="-349250" algn="ctr" rtl="0">
              <a:spcBef>
                <a:spcPts val="0"/>
              </a:spcBef>
              <a:spcAft>
                <a:spcPts val="0"/>
              </a:spcAft>
              <a:buSzPts val="1900"/>
              <a:buChar char="●"/>
              <a:defRPr sz="1900"/>
            </a:lvl1pPr>
            <a:lvl2pPr marL="914400" lvl="1" indent="-330200" algn="ctr" rtl="0">
              <a:spcBef>
                <a:spcPts val="0"/>
              </a:spcBef>
              <a:spcAft>
                <a:spcPts val="0"/>
              </a:spcAft>
              <a:buSzPts val="1600"/>
              <a:buChar char="○"/>
              <a:defRPr sz="1600"/>
            </a:lvl2pPr>
            <a:lvl3pPr marL="1371600" lvl="2" indent="-330200" algn="ctr" rtl="0">
              <a:spcBef>
                <a:spcPts val="0"/>
              </a:spcBef>
              <a:spcAft>
                <a:spcPts val="0"/>
              </a:spcAft>
              <a:buSzPts val="1600"/>
              <a:buChar char="■"/>
              <a:defRPr sz="1600"/>
            </a:lvl3pPr>
            <a:lvl4pPr marL="1828800" lvl="3" indent="-330200" algn="ctr" rtl="0">
              <a:spcBef>
                <a:spcPts val="0"/>
              </a:spcBef>
              <a:spcAft>
                <a:spcPts val="0"/>
              </a:spcAft>
              <a:buSzPts val="1600"/>
              <a:buChar char="●"/>
              <a:defRPr sz="1600"/>
            </a:lvl4pPr>
            <a:lvl5pPr marL="2286000" lvl="4" indent="-330200" algn="ctr" rtl="0">
              <a:spcBef>
                <a:spcPts val="0"/>
              </a:spcBef>
              <a:spcAft>
                <a:spcPts val="0"/>
              </a:spcAft>
              <a:buSzPts val="1600"/>
              <a:buChar char="○"/>
              <a:defRPr sz="1600"/>
            </a:lvl5pPr>
            <a:lvl6pPr marL="2743200" lvl="5" indent="-330200" algn="ctr" rtl="0">
              <a:spcBef>
                <a:spcPts val="0"/>
              </a:spcBef>
              <a:spcAft>
                <a:spcPts val="0"/>
              </a:spcAft>
              <a:buSzPts val="1600"/>
              <a:buChar char="■"/>
              <a:defRPr sz="1600"/>
            </a:lvl6pPr>
            <a:lvl7pPr marL="3200400" lvl="6" indent="-330200" algn="ctr" rtl="0">
              <a:spcBef>
                <a:spcPts val="0"/>
              </a:spcBef>
              <a:spcAft>
                <a:spcPts val="0"/>
              </a:spcAft>
              <a:buSzPts val="1600"/>
              <a:buChar char="●"/>
              <a:defRPr sz="1600"/>
            </a:lvl7pPr>
            <a:lvl8pPr marL="3657600" lvl="7" indent="-330200" algn="ctr" rtl="0">
              <a:spcBef>
                <a:spcPts val="0"/>
              </a:spcBef>
              <a:spcAft>
                <a:spcPts val="0"/>
              </a:spcAft>
              <a:buSzPts val="1600"/>
              <a:buChar char="○"/>
              <a:defRPr sz="1600"/>
            </a:lvl8pPr>
            <a:lvl9pPr marL="4114800" lvl="8" indent="-330200" algn="ctr" rtl="0">
              <a:spcBef>
                <a:spcPts val="0"/>
              </a:spcBef>
              <a:spcAft>
                <a:spcPts val="0"/>
              </a:spcAft>
              <a:buSzPts val="1600"/>
              <a:buChar char="■"/>
              <a:defRPr sz="1600"/>
            </a:lvl9pPr>
          </a:lstStyle>
          <a:p>
            <a:endParaRPr/>
          </a:p>
        </p:txBody>
      </p:sp>
      <p:sp>
        <p:nvSpPr>
          <p:cNvPr id="405" name="Google Shape;405;p9"/>
          <p:cNvSpPr txBox="1">
            <a:spLocks noGrp="1"/>
          </p:cNvSpPr>
          <p:nvPr>
            <p:ph type="subTitle" idx="6"/>
          </p:nvPr>
        </p:nvSpPr>
        <p:spPr>
          <a:xfrm>
            <a:off x="8110200" y="1924277"/>
            <a:ext cx="3147300" cy="15270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736"/>
        <p:cNvGrpSpPr/>
        <p:nvPr/>
      </p:nvGrpSpPr>
      <p:grpSpPr>
        <a:xfrm>
          <a:off x="0" y="0"/>
          <a:ext cx="0" cy="0"/>
          <a:chOff x="0" y="0"/>
          <a:chExt cx="0" cy="0"/>
        </a:xfrm>
      </p:grpSpPr>
      <p:grpSp>
        <p:nvGrpSpPr>
          <p:cNvPr id="737" name="Google Shape;737;p18"/>
          <p:cNvGrpSpPr/>
          <p:nvPr/>
        </p:nvGrpSpPr>
        <p:grpSpPr>
          <a:xfrm>
            <a:off x="-25943" y="-27948"/>
            <a:ext cx="12217854" cy="6914131"/>
            <a:chOff x="-25943" y="-27948"/>
            <a:chExt cx="12217854" cy="6914131"/>
          </a:xfrm>
        </p:grpSpPr>
        <p:grpSp>
          <p:nvGrpSpPr>
            <p:cNvPr id="738" name="Google Shape;738;p18"/>
            <p:cNvGrpSpPr/>
            <p:nvPr/>
          </p:nvGrpSpPr>
          <p:grpSpPr>
            <a:xfrm>
              <a:off x="5816035" y="-27948"/>
              <a:ext cx="6375876" cy="6911067"/>
              <a:chOff x="3744151" y="3553"/>
              <a:chExt cx="4037153" cy="4376032"/>
            </a:xfrm>
          </p:grpSpPr>
          <p:sp>
            <p:nvSpPr>
              <p:cNvPr id="739" name="Google Shape;739;p18"/>
              <p:cNvSpPr/>
              <p:nvPr/>
            </p:nvSpPr>
            <p:spPr>
              <a:xfrm>
                <a:off x="3746964"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18"/>
              <p:cNvSpPr/>
              <p:nvPr/>
            </p:nvSpPr>
            <p:spPr>
              <a:xfrm>
                <a:off x="3744887" y="345147"/>
                <a:ext cx="4036417" cy="4993"/>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18"/>
              <p:cNvSpPr/>
              <p:nvPr/>
            </p:nvSpPr>
            <p:spPr>
              <a:xfrm>
                <a:off x="5088007"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18"/>
              <p:cNvSpPr/>
              <p:nvPr/>
            </p:nvSpPr>
            <p:spPr>
              <a:xfrm>
                <a:off x="3744616" y="1686181"/>
                <a:ext cx="4036446" cy="4991"/>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18"/>
              <p:cNvSpPr/>
              <p:nvPr/>
            </p:nvSpPr>
            <p:spPr>
              <a:xfrm>
                <a:off x="6429029"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18"/>
              <p:cNvSpPr/>
              <p:nvPr/>
            </p:nvSpPr>
            <p:spPr>
              <a:xfrm>
                <a:off x="3744349" y="3027212"/>
                <a:ext cx="4036429" cy="4995"/>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18"/>
              <p:cNvSpPr/>
              <p:nvPr/>
            </p:nvSpPr>
            <p:spPr>
              <a:xfrm>
                <a:off x="441747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18"/>
              <p:cNvSpPr/>
              <p:nvPr/>
            </p:nvSpPr>
            <p:spPr>
              <a:xfrm>
                <a:off x="3744754" y="1015662"/>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18"/>
              <p:cNvSpPr/>
              <p:nvPr/>
            </p:nvSpPr>
            <p:spPr>
              <a:xfrm>
                <a:off x="5758498"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18"/>
              <p:cNvSpPr/>
              <p:nvPr/>
            </p:nvSpPr>
            <p:spPr>
              <a:xfrm>
                <a:off x="3744483" y="2356696"/>
                <a:ext cx="4036417" cy="4995"/>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18"/>
              <p:cNvSpPr/>
              <p:nvPr/>
            </p:nvSpPr>
            <p:spPr>
              <a:xfrm>
                <a:off x="709956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18"/>
              <p:cNvSpPr/>
              <p:nvPr/>
            </p:nvSpPr>
            <p:spPr>
              <a:xfrm>
                <a:off x="3744216" y="3697731"/>
                <a:ext cx="4036442" cy="4991"/>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18"/>
              <p:cNvSpPr/>
              <p:nvPr/>
            </p:nvSpPr>
            <p:spPr>
              <a:xfrm>
                <a:off x="4082210"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18"/>
              <p:cNvSpPr/>
              <p:nvPr/>
            </p:nvSpPr>
            <p:spPr>
              <a:xfrm>
                <a:off x="3744819" y="680404"/>
                <a:ext cx="4036445" cy="4995"/>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18"/>
              <p:cNvSpPr/>
              <p:nvPr/>
            </p:nvSpPr>
            <p:spPr>
              <a:xfrm>
                <a:off x="5423272"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18"/>
              <p:cNvSpPr/>
              <p:nvPr/>
            </p:nvSpPr>
            <p:spPr>
              <a:xfrm>
                <a:off x="3744551" y="2021439"/>
                <a:ext cx="4036430" cy="4995"/>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18"/>
              <p:cNvSpPr/>
              <p:nvPr/>
            </p:nvSpPr>
            <p:spPr>
              <a:xfrm>
                <a:off x="6764295"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18"/>
              <p:cNvSpPr/>
              <p:nvPr/>
            </p:nvSpPr>
            <p:spPr>
              <a:xfrm>
                <a:off x="3744284" y="3362473"/>
                <a:ext cx="4036454" cy="4991"/>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18"/>
              <p:cNvSpPr/>
              <p:nvPr/>
            </p:nvSpPr>
            <p:spPr>
              <a:xfrm>
                <a:off x="4752741"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18"/>
              <p:cNvSpPr/>
              <p:nvPr/>
            </p:nvSpPr>
            <p:spPr>
              <a:xfrm>
                <a:off x="3744685" y="1350924"/>
                <a:ext cx="4036417" cy="4991"/>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18"/>
              <p:cNvSpPr/>
              <p:nvPr/>
            </p:nvSpPr>
            <p:spPr>
              <a:xfrm>
                <a:off x="6093763"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18"/>
              <p:cNvSpPr/>
              <p:nvPr/>
            </p:nvSpPr>
            <p:spPr>
              <a:xfrm>
                <a:off x="3744418" y="2691954"/>
                <a:ext cx="4036441" cy="4995"/>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18"/>
              <p:cNvSpPr/>
              <p:nvPr/>
            </p:nvSpPr>
            <p:spPr>
              <a:xfrm>
                <a:off x="7434826" y="3553"/>
                <a:ext cx="4048" cy="4376032"/>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18"/>
              <p:cNvSpPr/>
              <p:nvPr/>
            </p:nvSpPr>
            <p:spPr>
              <a:xfrm>
                <a:off x="3744151" y="4032989"/>
                <a:ext cx="4036426" cy="4995"/>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63" name="Google Shape;763;p18"/>
            <p:cNvSpPr/>
            <p:nvPr/>
          </p:nvSpPr>
          <p:spPr>
            <a:xfrm>
              <a:off x="1061" y="511525"/>
              <a:ext cx="5812440" cy="7889"/>
            </a:xfrm>
            <a:custGeom>
              <a:avLst/>
              <a:gdLst/>
              <a:ahLst/>
              <a:cxnLst/>
              <a:rect l="l" t="t" r="r" b="b"/>
              <a:pathLst>
                <a:path w="4036417" h="4993" extrusionOk="0">
                  <a:moveTo>
                    <a:pt x="4036418" y="4994"/>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18"/>
            <p:cNvSpPr/>
            <p:nvPr/>
          </p:nvSpPr>
          <p:spPr>
            <a:xfrm>
              <a:off x="1562512"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18"/>
            <p:cNvSpPr/>
            <p:nvPr/>
          </p:nvSpPr>
          <p:spPr>
            <a:xfrm>
              <a:off x="671" y="2629421"/>
              <a:ext cx="5812482" cy="7886"/>
            </a:xfrm>
            <a:custGeom>
              <a:avLst/>
              <a:gdLst/>
              <a:ahLst/>
              <a:cxnLst/>
              <a:rect l="l" t="t" r="r" b="b"/>
              <a:pathLst>
                <a:path w="4036446" h="4991" extrusionOk="0">
                  <a:moveTo>
                    <a:pt x="4036446"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18"/>
            <p:cNvSpPr/>
            <p:nvPr/>
          </p:nvSpPr>
          <p:spPr>
            <a:xfrm>
              <a:off x="3680388"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18"/>
            <p:cNvSpPr/>
            <p:nvPr/>
          </p:nvSpPr>
          <p:spPr>
            <a:xfrm>
              <a:off x="286" y="4747312"/>
              <a:ext cx="5812458" cy="7892"/>
            </a:xfrm>
            <a:custGeom>
              <a:avLst/>
              <a:gdLst/>
              <a:ahLst/>
              <a:cxnLst/>
              <a:rect l="l" t="t" r="r" b="b"/>
              <a:pathLst>
                <a:path w="4036429"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18"/>
            <p:cNvSpPr/>
            <p:nvPr/>
          </p:nvSpPr>
          <p:spPr>
            <a:xfrm>
              <a:off x="503541"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18"/>
            <p:cNvSpPr/>
            <p:nvPr/>
          </p:nvSpPr>
          <p:spPr>
            <a:xfrm>
              <a:off x="870" y="1570470"/>
              <a:ext cx="5812459"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18"/>
            <p:cNvSpPr/>
            <p:nvPr/>
          </p:nvSpPr>
          <p:spPr>
            <a:xfrm>
              <a:off x="2621418"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18"/>
            <p:cNvSpPr/>
            <p:nvPr/>
          </p:nvSpPr>
          <p:spPr>
            <a:xfrm>
              <a:off x="479" y="3688366"/>
              <a:ext cx="5812440" cy="7892"/>
            </a:xfrm>
            <a:custGeom>
              <a:avLst/>
              <a:gdLst/>
              <a:ahLst/>
              <a:cxnLst/>
              <a:rect l="l" t="t" r="r" b="b"/>
              <a:pathLst>
                <a:path w="4036417" h="4995" extrusionOk="0">
                  <a:moveTo>
                    <a:pt x="4036418"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18"/>
            <p:cNvSpPr/>
            <p:nvPr/>
          </p:nvSpPr>
          <p:spPr>
            <a:xfrm>
              <a:off x="4739359"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18"/>
            <p:cNvSpPr/>
            <p:nvPr/>
          </p:nvSpPr>
          <p:spPr>
            <a:xfrm>
              <a:off x="95" y="5806263"/>
              <a:ext cx="5812476" cy="7886"/>
            </a:xfrm>
            <a:custGeom>
              <a:avLst/>
              <a:gdLst/>
              <a:ahLst/>
              <a:cxnLst/>
              <a:rect l="l" t="t" r="r" b="b"/>
              <a:pathLst>
                <a:path w="4036442" h="4991" extrusionOk="0">
                  <a:moveTo>
                    <a:pt x="4036442"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18"/>
            <p:cNvSpPr/>
            <p:nvPr/>
          </p:nvSpPr>
          <p:spPr>
            <a:xfrm>
              <a:off x="-25943"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18"/>
            <p:cNvSpPr/>
            <p:nvPr/>
          </p:nvSpPr>
          <p:spPr>
            <a:xfrm>
              <a:off x="963" y="1040997"/>
              <a:ext cx="5812481" cy="7892"/>
            </a:xfrm>
            <a:custGeom>
              <a:avLst/>
              <a:gdLst/>
              <a:ahLst/>
              <a:cxnLst/>
              <a:rect l="l" t="t" r="r" b="b"/>
              <a:pathLst>
                <a:path w="4036445" h="4995" extrusionOk="0">
                  <a:moveTo>
                    <a:pt x="403644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18"/>
            <p:cNvSpPr/>
            <p:nvPr/>
          </p:nvSpPr>
          <p:spPr>
            <a:xfrm>
              <a:off x="2091996"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18"/>
            <p:cNvSpPr/>
            <p:nvPr/>
          </p:nvSpPr>
          <p:spPr>
            <a:xfrm>
              <a:off x="577" y="3158894"/>
              <a:ext cx="5812459" cy="7892"/>
            </a:xfrm>
            <a:custGeom>
              <a:avLst/>
              <a:gdLst/>
              <a:ahLst/>
              <a:cxnLst/>
              <a:rect l="l" t="t" r="r" b="b"/>
              <a:pathLst>
                <a:path w="4036430" h="4995" extrusionOk="0">
                  <a:moveTo>
                    <a:pt x="4036430"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18"/>
            <p:cNvSpPr/>
            <p:nvPr/>
          </p:nvSpPr>
          <p:spPr>
            <a:xfrm>
              <a:off x="4209874"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18"/>
            <p:cNvSpPr/>
            <p:nvPr/>
          </p:nvSpPr>
          <p:spPr>
            <a:xfrm>
              <a:off x="193" y="5276790"/>
              <a:ext cx="5812494" cy="7886"/>
            </a:xfrm>
            <a:custGeom>
              <a:avLst/>
              <a:gdLst/>
              <a:ahLst/>
              <a:cxnLst/>
              <a:rect l="l" t="t" r="r" b="b"/>
              <a:pathLst>
                <a:path w="4036454" h="4991" extrusionOk="0">
                  <a:moveTo>
                    <a:pt x="4036455"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18"/>
            <p:cNvSpPr/>
            <p:nvPr/>
          </p:nvSpPr>
          <p:spPr>
            <a:xfrm>
              <a:off x="1033026"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18"/>
            <p:cNvSpPr/>
            <p:nvPr/>
          </p:nvSpPr>
          <p:spPr>
            <a:xfrm>
              <a:off x="770" y="2099949"/>
              <a:ext cx="5812440" cy="7886"/>
            </a:xfrm>
            <a:custGeom>
              <a:avLst/>
              <a:gdLst/>
              <a:ahLst/>
              <a:cxnLst/>
              <a:rect l="l" t="t" r="r" b="b"/>
              <a:pathLst>
                <a:path w="4036417" h="4991" extrusionOk="0">
                  <a:moveTo>
                    <a:pt x="4036418" y="4991"/>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18"/>
            <p:cNvSpPr/>
            <p:nvPr/>
          </p:nvSpPr>
          <p:spPr>
            <a:xfrm>
              <a:off x="3150902"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18"/>
            <p:cNvSpPr/>
            <p:nvPr/>
          </p:nvSpPr>
          <p:spPr>
            <a:xfrm>
              <a:off x="386" y="4217839"/>
              <a:ext cx="5812475" cy="7892"/>
            </a:xfrm>
            <a:custGeom>
              <a:avLst/>
              <a:gdLst/>
              <a:ahLst/>
              <a:cxnLst/>
              <a:rect l="l" t="t" r="r" b="b"/>
              <a:pathLst>
                <a:path w="4036441" h="4995" extrusionOk="0">
                  <a:moveTo>
                    <a:pt x="4036442"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18"/>
            <p:cNvSpPr/>
            <p:nvPr/>
          </p:nvSpPr>
          <p:spPr>
            <a:xfrm>
              <a:off x="5268843" y="-27948"/>
              <a:ext cx="6396" cy="6914131"/>
            </a:xfrm>
            <a:custGeom>
              <a:avLst/>
              <a:gdLst/>
              <a:ahLst/>
              <a:cxnLst/>
              <a:rect l="l" t="t" r="r" b="b"/>
              <a:pathLst>
                <a:path w="4048" h="4376032" extrusionOk="0">
                  <a:moveTo>
                    <a:pt x="4048" y="0"/>
                  </a:moveTo>
                  <a:lnTo>
                    <a:pt x="0" y="4376032"/>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18"/>
            <p:cNvSpPr/>
            <p:nvPr/>
          </p:nvSpPr>
          <p:spPr>
            <a:xfrm>
              <a:off x="1" y="6335736"/>
              <a:ext cx="5812453" cy="7892"/>
            </a:xfrm>
            <a:custGeom>
              <a:avLst/>
              <a:gdLst/>
              <a:ahLst/>
              <a:cxnLst/>
              <a:rect l="l" t="t" r="r" b="b"/>
              <a:pathLst>
                <a:path w="4036426" h="4995" extrusionOk="0">
                  <a:moveTo>
                    <a:pt x="4036426" y="4995"/>
                  </a:moveTo>
                  <a:lnTo>
                    <a:pt x="0" y="0"/>
                  </a:lnTo>
                </a:path>
              </a:pathLst>
            </a:cu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86" name="Google Shape;786;p18"/>
          <p:cNvSpPr/>
          <p:nvPr/>
        </p:nvSpPr>
        <p:spPr>
          <a:xfrm>
            <a:off x="-12900" y="1417950"/>
            <a:ext cx="12217800" cy="40221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87" name="Google Shape;787;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8" name="Google Shape;788;p18"/>
          <p:cNvSpPr/>
          <p:nvPr/>
        </p:nvSpPr>
        <p:spPr>
          <a:xfrm>
            <a:off x="10538" y="512860"/>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89" name="Google Shape;789;p18"/>
          <p:cNvSpPr/>
          <p:nvPr/>
        </p:nvSpPr>
        <p:spPr>
          <a:xfrm rot="5400000">
            <a:off x="-280812" y="223542"/>
            <a:ext cx="11040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0" name="Google Shape;790;p18"/>
          <p:cNvSpPr/>
          <p:nvPr/>
        </p:nvSpPr>
        <p:spPr>
          <a:xfrm rot="5400000" flipH="1">
            <a:off x="3407" y="507548"/>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18"/>
          <p:cNvSpPr/>
          <p:nvPr/>
        </p:nvSpPr>
        <p:spPr>
          <a:xfrm rot="-5400000">
            <a:off x="4479785" y="6089759"/>
            <a:ext cx="10599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2" name="Google Shape;792;p18"/>
          <p:cNvSpPr/>
          <p:nvPr/>
        </p:nvSpPr>
        <p:spPr>
          <a:xfrm rot="10800000">
            <a:off x="3679865" y="5831195"/>
            <a:ext cx="15897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3" name="Google Shape;793;p18"/>
          <p:cNvSpPr/>
          <p:nvPr/>
        </p:nvSpPr>
        <p:spPr>
          <a:xfrm rot="-5400000" flipH="1">
            <a:off x="4744497" y="5830511"/>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18"/>
          <p:cNvSpPr/>
          <p:nvPr/>
        </p:nvSpPr>
        <p:spPr>
          <a:xfrm>
            <a:off x="536675" y="5813850"/>
            <a:ext cx="530400" cy="530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5" name="Google Shape;795;p18"/>
          <p:cNvSpPr/>
          <p:nvPr/>
        </p:nvSpPr>
        <p:spPr>
          <a:xfrm rot="5400000">
            <a:off x="10865500" y="266253"/>
            <a:ext cx="10614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6" name="Google Shape;796;p18"/>
          <p:cNvSpPr/>
          <p:nvPr/>
        </p:nvSpPr>
        <p:spPr>
          <a:xfrm>
            <a:off x="7963003" y="509759"/>
            <a:ext cx="1061400" cy="5289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7" name="Google Shape;797;p18"/>
          <p:cNvSpPr/>
          <p:nvPr/>
        </p:nvSpPr>
        <p:spPr>
          <a:xfrm rot="10800000">
            <a:off x="7963001" y="-33541"/>
            <a:ext cx="528900" cy="10722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798" name="Google Shape;798;p18"/>
          <p:cNvSpPr/>
          <p:nvPr/>
        </p:nvSpPr>
        <p:spPr>
          <a:xfrm>
            <a:off x="7962207" y="509061"/>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18"/>
          <p:cNvSpPr/>
          <p:nvPr/>
        </p:nvSpPr>
        <p:spPr>
          <a:xfrm rot="10800000">
            <a:off x="11131750" y="6351003"/>
            <a:ext cx="1061400" cy="5289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800" name="Google Shape;800;p18"/>
          <p:cNvSpPr/>
          <p:nvPr/>
        </p:nvSpPr>
        <p:spPr>
          <a:xfrm>
            <a:off x="9546625" y="5830450"/>
            <a:ext cx="530400" cy="530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801" name="Google Shape;801;p18"/>
          <p:cNvSpPr/>
          <p:nvPr/>
        </p:nvSpPr>
        <p:spPr>
          <a:xfrm>
            <a:off x="2090175" y="-28000"/>
            <a:ext cx="15897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802" name="Google Shape;802;p18"/>
          <p:cNvSpPr/>
          <p:nvPr/>
        </p:nvSpPr>
        <p:spPr>
          <a:xfrm rot="5400000">
            <a:off x="2883825" y="237700"/>
            <a:ext cx="1061700" cy="53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803" name="Google Shape;803;p18"/>
          <p:cNvSpPr/>
          <p:nvPr/>
        </p:nvSpPr>
        <p:spPr>
          <a:xfrm rot="10800000">
            <a:off x="3149431" y="-27943"/>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18"/>
          <p:cNvSpPr txBox="1">
            <a:spLocks noGrp="1"/>
          </p:cNvSpPr>
          <p:nvPr>
            <p:ph type="title" hasCustomPrompt="1"/>
          </p:nvPr>
        </p:nvSpPr>
        <p:spPr>
          <a:xfrm>
            <a:off x="258300" y="1857375"/>
            <a:ext cx="11675400" cy="2624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805" name="Google Shape;805;p18"/>
          <p:cNvSpPr txBox="1">
            <a:spLocks noGrp="1"/>
          </p:cNvSpPr>
          <p:nvPr>
            <p:ph type="body" idx="1"/>
          </p:nvPr>
        </p:nvSpPr>
        <p:spPr>
          <a:xfrm>
            <a:off x="258300" y="4537575"/>
            <a:ext cx="11675400" cy="415500"/>
          </a:xfrm>
          <a:prstGeom prst="rect">
            <a:avLst/>
          </a:prstGeom>
        </p:spPr>
        <p:txBody>
          <a:bodyPr spcFirstLastPara="1" wrap="square" lIns="121900" tIns="121900" rIns="121900" bIns="121900" anchor="t" anchorCtr="0">
            <a:normAutofit/>
          </a:bodyPr>
          <a:lstStyle>
            <a:lvl1pPr marL="457200" lvl="0" indent="-387350" algn="ctr">
              <a:spcBef>
                <a:spcPts val="0"/>
              </a:spcBef>
              <a:spcAft>
                <a:spcPts val="0"/>
              </a:spcAft>
              <a:buSzPts val="2500"/>
              <a:buChar char="●"/>
              <a:defRPr sz="2000"/>
            </a:lvl1pPr>
            <a:lvl2pPr marL="914400" lvl="1" indent="-381000" algn="ctr">
              <a:spcBef>
                <a:spcPts val="0"/>
              </a:spcBef>
              <a:spcAft>
                <a:spcPts val="0"/>
              </a:spcAft>
              <a:buSzPts val="2400"/>
              <a:buChar char="○"/>
              <a:defRPr/>
            </a:lvl2pPr>
            <a:lvl3pPr marL="1371600" lvl="2" indent="-381000" algn="ctr">
              <a:spcBef>
                <a:spcPts val="0"/>
              </a:spcBef>
              <a:spcAft>
                <a:spcPts val="0"/>
              </a:spcAft>
              <a:buSzPts val="2400"/>
              <a:buChar char="■"/>
              <a:defRPr/>
            </a:lvl3pPr>
            <a:lvl4pPr marL="1828800" lvl="3" indent="-381000" algn="ctr">
              <a:spcBef>
                <a:spcPts val="0"/>
              </a:spcBef>
              <a:spcAft>
                <a:spcPts val="0"/>
              </a:spcAft>
              <a:buSzPts val="2400"/>
              <a:buChar char="●"/>
              <a:defRPr/>
            </a:lvl4pPr>
            <a:lvl5pPr marL="2286000" lvl="4" indent="-381000" algn="ctr">
              <a:spcBef>
                <a:spcPts val="0"/>
              </a:spcBef>
              <a:spcAft>
                <a:spcPts val="0"/>
              </a:spcAft>
              <a:buSzPts val="2400"/>
              <a:buChar char="○"/>
              <a:defRPr/>
            </a:lvl5pPr>
            <a:lvl6pPr marL="2743200" lvl="5" indent="-381000" algn="ctr">
              <a:spcBef>
                <a:spcPts val="0"/>
              </a:spcBef>
              <a:spcAft>
                <a:spcPts val="0"/>
              </a:spcAft>
              <a:buSzPts val="2400"/>
              <a:buChar char="■"/>
              <a:defRPr/>
            </a:lvl6pPr>
            <a:lvl7pPr marL="3200400" lvl="6" indent="-381000" algn="ctr">
              <a:spcBef>
                <a:spcPts val="0"/>
              </a:spcBef>
              <a:spcAft>
                <a:spcPts val="0"/>
              </a:spcAft>
              <a:buSzPts val="2400"/>
              <a:buChar char="●"/>
              <a:defRPr/>
            </a:lvl7pPr>
            <a:lvl8pPr marL="3657600" lvl="7" indent="-381000" algn="ctr">
              <a:spcBef>
                <a:spcPts val="0"/>
              </a:spcBef>
              <a:spcAft>
                <a:spcPts val="0"/>
              </a:spcAft>
              <a:buSzPts val="2400"/>
              <a:buChar char="○"/>
              <a:defRPr/>
            </a:lvl8pPr>
            <a:lvl9pPr marL="4114800" lvl="8" indent="-381000" algn="ctr">
              <a:spcBef>
                <a:spcPts val="0"/>
              </a:spcBef>
              <a:spcAft>
                <a:spcPts val="0"/>
              </a:spcAft>
              <a:buSzPts val="2400"/>
              <a:buChar char="■"/>
              <a:defRPr/>
            </a:lvl9pPr>
          </a:lstStyle>
          <a:p>
            <a:endParaRPr/>
          </a:p>
        </p:txBody>
      </p:sp>
      <p:sp>
        <p:nvSpPr>
          <p:cNvPr id="806" name="Google Shape;806;p18"/>
          <p:cNvSpPr txBox="1">
            <a:spLocks noGrp="1"/>
          </p:cNvSpPr>
          <p:nvPr>
            <p:ph type="sldNum" idx="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07" name="Google Shape;807;p18"/>
          <p:cNvSpPr/>
          <p:nvPr/>
        </p:nvSpPr>
        <p:spPr>
          <a:xfrm rot="10800000" flipH="1">
            <a:off x="6899335" y="6355049"/>
            <a:ext cx="1589700" cy="5304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808" name="Google Shape;808;p18"/>
          <p:cNvSpPr/>
          <p:nvPr/>
        </p:nvSpPr>
        <p:spPr>
          <a:xfrm rot="5400000" flipH="1">
            <a:off x="7690446" y="6086844"/>
            <a:ext cx="1066800" cy="5304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
        <p:nvSpPr>
          <p:cNvPr id="809" name="Google Shape;809;p18"/>
          <p:cNvSpPr/>
          <p:nvPr/>
        </p:nvSpPr>
        <p:spPr>
          <a:xfrm flipH="1">
            <a:off x="7961417" y="6357955"/>
            <a:ext cx="530494" cy="530288"/>
          </a:xfrm>
          <a:custGeom>
            <a:avLst/>
            <a:gdLst/>
            <a:ahLst/>
            <a:cxnLst/>
            <a:rect l="l" t="t" r="r" b="b"/>
            <a:pathLst>
              <a:path w="335225" h="337763" extrusionOk="0">
                <a:moveTo>
                  <a:pt x="335225" y="0"/>
                </a:moveTo>
                <a:lnTo>
                  <a:pt x="168645" y="126"/>
                </a:lnTo>
                <a:cubicBezTo>
                  <a:pt x="75417" y="194"/>
                  <a:pt x="-81" y="75793"/>
                  <a:pt x="0" y="169009"/>
                </a:cubicBezTo>
                <a:cubicBezTo>
                  <a:pt x="81" y="262221"/>
                  <a:pt x="75659" y="337832"/>
                  <a:pt x="168888" y="337763"/>
                </a:cubicBezTo>
                <a:lnTo>
                  <a:pt x="206697" y="337763"/>
                </a:lnTo>
                <a:cubicBezTo>
                  <a:pt x="280414" y="319652"/>
                  <a:pt x="335225" y="253603"/>
                  <a:pt x="335225" y="174320"/>
                </a:cubicBezTo>
                <a:lnTo>
                  <a:pt x="33522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18"/>
          <p:cNvSpPr/>
          <p:nvPr/>
        </p:nvSpPr>
        <p:spPr>
          <a:xfrm>
            <a:off x="1554480" y="5821350"/>
            <a:ext cx="528900" cy="10614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idact Gothic"/>
              <a:ea typeface="Didact Gothic"/>
              <a:cs typeface="Didact Gothic"/>
              <a:sym typeface="Didact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11"/>
        <p:cNvGrpSpPr/>
        <p:nvPr/>
      </p:nvGrpSpPr>
      <p:grpSpPr>
        <a:xfrm>
          <a:off x="0" y="0"/>
          <a:ext cx="0" cy="0"/>
          <a:chOff x="0" y="0"/>
          <a:chExt cx="0" cy="0"/>
        </a:xfrm>
      </p:grpSpPr>
      <p:sp>
        <p:nvSpPr>
          <p:cNvPr id="812" name="Google Shape;812;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6193E2-5E08-471A-BD72-2A84F6066AE5}" type="datetime1">
              <a:rPr lang="en-US" smtClean="0"/>
              <a:t>3/3/2026</a:t>
            </a:fld>
            <a:endParaRPr lang="en-US" dirty="0"/>
          </a:p>
        </p:txBody>
      </p:sp>
      <p:sp>
        <p:nvSpPr>
          <p:cNvPr id="6" name="Footer Placeholder 5"/>
          <p:cNvSpPr>
            <a:spLocks noGrp="1"/>
          </p:cNvSpPr>
          <p:nvPr>
            <p:ph type="ftr" sz="quarter" idx="11"/>
          </p:nvPr>
        </p:nvSpPr>
        <p:spPr/>
        <p:txBody>
          <a:bodyPr/>
          <a:lstStyle/>
          <a:p>
            <a:r>
              <a:rPr lang="en-US" dirty="0"/>
              <a:t>EDUHK Library 202020202020Orientation 2025/2026</a:t>
            </a:r>
          </a:p>
        </p:txBody>
      </p:sp>
      <p:sp>
        <p:nvSpPr>
          <p:cNvPr id="7" name="Slide Number Placeholder 6"/>
          <p:cNvSpPr>
            <a:spLocks noGrp="1"/>
          </p:cNvSpPr>
          <p:nvPr>
            <p:ph type="sldNum" sz="quarter" idx="12"/>
          </p:nvPr>
        </p:nvSpPr>
        <p:spPr/>
        <p:txBody>
          <a:bodyPr/>
          <a:lstStyle/>
          <a:p>
            <a:fld id="{71D8CE8C-4BD1-499A-8B92-D8C2E70A696F}" type="slidenum">
              <a:rPr lang="en-US" smtClean="0"/>
              <a:t>‹#›</a:t>
            </a:fld>
            <a:endParaRPr lang="en-US" dirty="0"/>
          </a:p>
        </p:txBody>
      </p:sp>
    </p:spTree>
    <p:extLst>
      <p:ext uri="{BB962C8B-B14F-4D97-AF65-F5344CB8AC3E}">
        <p14:creationId xmlns:p14="http://schemas.microsoft.com/office/powerpoint/2010/main" val="2684811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1pPr>
            <a:lvl2pPr lvl="1">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2pPr>
            <a:lvl3pPr lvl="2">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3pPr>
            <a:lvl4pPr lvl="3">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4pPr>
            <a:lvl5pPr lvl="4">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5pPr>
            <a:lvl6pPr lvl="5">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6pPr>
            <a:lvl7pPr lvl="6">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7pPr>
            <a:lvl8pPr lvl="7">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8pPr>
            <a:lvl9pPr lvl="8">
              <a:lnSpc>
                <a:spcPct val="80000"/>
              </a:lnSpc>
              <a:spcBef>
                <a:spcPts val="0"/>
              </a:spcBef>
              <a:spcAft>
                <a:spcPts val="0"/>
              </a:spcAft>
              <a:buClr>
                <a:schemeClr val="dk1"/>
              </a:buClr>
              <a:buSzPts val="4500"/>
              <a:buFont typeface="Lexend Deca"/>
              <a:buNone/>
              <a:defRPr sz="45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7350">
              <a:lnSpc>
                <a:spcPct val="115000"/>
              </a:lnSpc>
              <a:spcBef>
                <a:spcPts val="0"/>
              </a:spcBef>
              <a:spcAft>
                <a:spcPts val="0"/>
              </a:spcAft>
              <a:buClr>
                <a:schemeClr val="dk2"/>
              </a:buClr>
              <a:buSzPts val="2500"/>
              <a:buFont typeface="Montserrat"/>
              <a:buChar char="●"/>
              <a:defRPr sz="2500">
                <a:solidFill>
                  <a:schemeClr val="dk2"/>
                </a:solidFill>
                <a:latin typeface="Montserrat"/>
                <a:ea typeface="Montserrat"/>
                <a:cs typeface="Montserrat"/>
                <a:sym typeface="Montserrat"/>
              </a:defRPr>
            </a:lvl1pPr>
            <a:lvl2pPr marL="914400" lvl="1"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2pPr>
            <a:lvl3pPr marL="1371600" lvl="2"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3pPr>
            <a:lvl4pPr marL="1828800" lvl="3"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4pPr>
            <a:lvl5pPr marL="2286000" lvl="4"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5pPr>
            <a:lvl6pPr marL="2743200" lvl="5"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6pPr>
            <a:lvl7pPr marL="3200400" lvl="6"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7pPr>
            <a:lvl8pPr marL="3657600" lvl="7"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8pPr>
            <a:lvl9pPr marL="4114800" lvl="8" indent="-381000">
              <a:lnSpc>
                <a:spcPct val="115000"/>
              </a:lnSpc>
              <a:spcBef>
                <a:spcPts val="0"/>
              </a:spcBef>
              <a:spcAft>
                <a:spcPts val="0"/>
              </a:spcAft>
              <a:buClr>
                <a:schemeClr val="dk2"/>
              </a:buClr>
              <a:buSzPts val="2400"/>
              <a:buFont typeface="Montserrat"/>
              <a:buChar char="■"/>
              <a:defRPr sz="2400">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txBox="1"/>
          <p:nvPr/>
        </p:nvSpPr>
        <p:spPr>
          <a:xfrm>
            <a:off x="9931800" y="13425"/>
            <a:ext cx="2260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rPr>
              <a:t>slidesmania.com</a:t>
            </a:r>
            <a:endParaRPr>
              <a:solidFill>
                <a:schemeClr val="lt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64" r:id="rId6"/>
    <p:sldLayoutId id="2147483665"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libguides.eduhk.hk/TransformativeAgreement#s-lg-box-22881814"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get-cc-savvy/get-a-cc-license/"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hyperlink" Target="https://app.lib.eduhk.hk/zoom" TargetMode="External"/><Relationship Id="rId3" Type="http://schemas.openxmlformats.org/officeDocument/2006/relationships/image" Target="../media/image10.png"/><Relationship Id="rId7" Type="http://schemas.openxmlformats.org/officeDocument/2006/relationships/hyperlink" Target="mailto:libinfo@eduhk.hk" TargetMode="External"/><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5.jpe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vimeo.com/27335828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21"/>
          <p:cNvSpPr txBox="1">
            <a:spLocks noGrp="1"/>
          </p:cNvSpPr>
          <p:nvPr>
            <p:ph type="ctrTitle"/>
          </p:nvPr>
        </p:nvSpPr>
        <p:spPr>
          <a:xfrm>
            <a:off x="386099" y="1432225"/>
            <a:ext cx="5434195" cy="31512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SzPts val="990"/>
              <a:buNone/>
            </a:pPr>
            <a:r>
              <a:rPr lang="en-US" sz="4000" dirty="0"/>
              <a:t>Boost Your Citations and Reach: </a:t>
            </a:r>
            <a:br>
              <a:rPr lang="en-US" sz="4000" dirty="0"/>
            </a:br>
            <a:r>
              <a:rPr lang="en-US" sz="4000" dirty="0">
                <a:solidFill>
                  <a:schemeClr val="accent2"/>
                </a:solidFill>
              </a:rPr>
              <a:t>The Power of Open Access Publishing</a:t>
            </a:r>
            <a:endParaRPr sz="4000" dirty="0">
              <a:solidFill>
                <a:schemeClr val="accent2"/>
              </a:solidFill>
            </a:endParaRPr>
          </a:p>
        </p:txBody>
      </p:sp>
      <p:pic>
        <p:nvPicPr>
          <p:cNvPr id="831" name="Google Shape;831;p21" descr="People shaking hands"/>
          <p:cNvPicPr preferRelativeResize="0"/>
          <p:nvPr/>
        </p:nvPicPr>
        <p:blipFill rotWithShape="1">
          <a:blip r:embed="rId3">
            <a:alphaModFix/>
          </a:blip>
          <a:srcRect l="29716" t="1789" r="19694" b="1991"/>
          <a:stretch/>
        </p:blipFill>
        <p:spPr>
          <a:xfrm>
            <a:off x="5820295" y="519425"/>
            <a:ext cx="2087998" cy="2648876"/>
          </a:xfrm>
          <a:custGeom>
            <a:avLst/>
            <a:gdLst/>
            <a:ahLst/>
            <a:cxnLst/>
            <a:rect l="l" t="t" r="r" b="b"/>
            <a:pathLst>
              <a:path w="1329935" h="1687182" extrusionOk="0">
                <a:moveTo>
                  <a:pt x="486265" y="0"/>
                </a:moveTo>
                <a:cubicBezTo>
                  <a:pt x="952204" y="0"/>
                  <a:pt x="1329935" y="377598"/>
                  <a:pt x="1329935" y="843529"/>
                </a:cubicBezTo>
                <a:cubicBezTo>
                  <a:pt x="1329935" y="1309456"/>
                  <a:pt x="952204" y="1687182"/>
                  <a:pt x="486265" y="1687182"/>
                </a:cubicBezTo>
                <a:cubicBezTo>
                  <a:pt x="305030" y="1687182"/>
                  <a:pt x="137507" y="1629489"/>
                  <a:pt x="0" y="1532216"/>
                </a:cubicBezTo>
                <a:lnTo>
                  <a:pt x="0" y="154967"/>
                </a:lnTo>
                <a:cubicBezTo>
                  <a:pt x="137511" y="57688"/>
                  <a:pt x="305030" y="0"/>
                  <a:pt x="486265" y="0"/>
                </a:cubicBezTo>
                <a:close/>
              </a:path>
            </a:pathLst>
          </a:custGeom>
          <a:noFill/>
          <a:ln>
            <a:noFill/>
          </a:ln>
        </p:spPr>
      </p:pic>
      <p:pic>
        <p:nvPicPr>
          <p:cNvPr id="832" name="Google Shape;832;p21" descr="Group of professionals looking at the computer"/>
          <p:cNvPicPr preferRelativeResize="0"/>
          <p:nvPr/>
        </p:nvPicPr>
        <p:blipFill rotWithShape="1">
          <a:blip r:embed="rId4">
            <a:alphaModFix/>
          </a:blip>
          <a:srcRect l="10281" t="1777" r="38102"/>
          <a:stretch/>
        </p:blipFill>
        <p:spPr>
          <a:xfrm>
            <a:off x="10132501" y="3170375"/>
            <a:ext cx="2087998" cy="2648876"/>
          </a:xfrm>
          <a:custGeom>
            <a:avLst/>
            <a:gdLst/>
            <a:ahLst/>
            <a:cxnLst/>
            <a:rect l="l" t="t" r="r" b="b"/>
            <a:pathLst>
              <a:path w="1329935" h="1687182" extrusionOk="0">
                <a:moveTo>
                  <a:pt x="843670" y="0"/>
                </a:moveTo>
                <a:cubicBezTo>
                  <a:pt x="1024905" y="0"/>
                  <a:pt x="1192424" y="57688"/>
                  <a:pt x="1329935" y="154967"/>
                </a:cubicBezTo>
                <a:lnTo>
                  <a:pt x="1329935" y="1532216"/>
                </a:lnTo>
                <a:cubicBezTo>
                  <a:pt x="1192428" y="1629489"/>
                  <a:pt x="1024905" y="1687182"/>
                  <a:pt x="843670" y="1687182"/>
                </a:cubicBezTo>
                <a:cubicBezTo>
                  <a:pt x="377731" y="1687182"/>
                  <a:pt x="0" y="1309456"/>
                  <a:pt x="0" y="843529"/>
                </a:cubicBezTo>
                <a:cubicBezTo>
                  <a:pt x="0" y="377598"/>
                  <a:pt x="377731" y="0"/>
                  <a:pt x="843670" y="0"/>
                </a:cubicBez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32"/>
          <p:cNvSpPr txBox="1">
            <a:spLocks noGrp="1"/>
          </p:cNvSpPr>
          <p:nvPr>
            <p:ph type="title"/>
          </p:nvPr>
        </p:nvSpPr>
        <p:spPr>
          <a:xfrm>
            <a:off x="258300" y="1857375"/>
            <a:ext cx="11675400" cy="26244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n-US" dirty="0"/>
              <a:t>50% - 300% </a:t>
            </a:r>
            <a:endParaRPr dirty="0"/>
          </a:p>
        </p:txBody>
      </p:sp>
      <p:sp>
        <p:nvSpPr>
          <p:cNvPr id="924" name="Google Shape;924;p32"/>
          <p:cNvSpPr txBox="1">
            <a:spLocks noGrp="1"/>
          </p:cNvSpPr>
          <p:nvPr>
            <p:ph type="body" idx="1"/>
          </p:nvPr>
        </p:nvSpPr>
        <p:spPr>
          <a:xfrm>
            <a:off x="258300" y="4537575"/>
            <a:ext cx="11675400" cy="415500"/>
          </a:xfrm>
          <a:prstGeom prst="rect">
            <a:avLst/>
          </a:prstGeom>
        </p:spPr>
        <p:txBody>
          <a:bodyPr spcFirstLastPara="1" wrap="square" lIns="121900" tIns="121900" rIns="121900" bIns="121900" anchor="t" anchorCtr="0">
            <a:noAutofit/>
          </a:bodyPr>
          <a:lstStyle/>
          <a:p>
            <a:pPr marL="0" lvl="0" indent="0" algn="ctr" rtl="0">
              <a:spcBef>
                <a:spcPts val="0"/>
              </a:spcBef>
              <a:spcAft>
                <a:spcPts val="1600"/>
              </a:spcAft>
              <a:buSzPts val="440"/>
              <a:buNone/>
            </a:pPr>
            <a:r>
              <a:rPr lang="en-US" sz="2000" dirty="0"/>
              <a:t>OA articles receive 50% to 300% more citations</a:t>
            </a:r>
            <a:endParaRPr dirty="0"/>
          </a:p>
        </p:txBody>
      </p:sp>
    </p:spTree>
    <p:extLst>
      <p:ext uri="{BB962C8B-B14F-4D97-AF65-F5344CB8AC3E}">
        <p14:creationId xmlns:p14="http://schemas.microsoft.com/office/powerpoint/2010/main" val="2046251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6">
          <a:extLst>
            <a:ext uri="{FF2B5EF4-FFF2-40B4-BE49-F238E27FC236}">
              <a16:creationId xmlns:a16="http://schemas.microsoft.com/office/drawing/2014/main" id="{2B25CEE9-F3B6-AD1E-77DF-B11C839CCE9D}"/>
            </a:ext>
          </a:extLst>
        </p:cNvPr>
        <p:cNvGrpSpPr/>
        <p:nvPr/>
      </p:nvGrpSpPr>
      <p:grpSpPr>
        <a:xfrm>
          <a:off x="0" y="0"/>
          <a:ext cx="0" cy="0"/>
          <a:chOff x="0" y="0"/>
          <a:chExt cx="0" cy="0"/>
        </a:xfrm>
      </p:grpSpPr>
      <p:sp>
        <p:nvSpPr>
          <p:cNvPr id="1047" name="Google Shape;1047;p36">
            <a:extLst>
              <a:ext uri="{FF2B5EF4-FFF2-40B4-BE49-F238E27FC236}">
                <a16:creationId xmlns:a16="http://schemas.microsoft.com/office/drawing/2014/main" id="{60854343-0E84-C44B-FF08-492ACA3B4978}"/>
              </a:ext>
            </a:extLst>
          </p:cNvPr>
          <p:cNvSpPr/>
          <p:nvPr/>
        </p:nvSpPr>
        <p:spPr>
          <a:xfrm>
            <a:off x="6304536" y="1710921"/>
            <a:ext cx="4926172" cy="4167893"/>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a:extLst>
              <a:ext uri="{FF2B5EF4-FFF2-40B4-BE49-F238E27FC236}">
                <a16:creationId xmlns:a16="http://schemas.microsoft.com/office/drawing/2014/main" id="{7BB8B34F-EA48-8F6F-7D2C-6577BD8D3BD7}"/>
              </a:ext>
            </a:extLst>
          </p:cNvPr>
          <p:cNvSpPr/>
          <p:nvPr/>
        </p:nvSpPr>
        <p:spPr>
          <a:xfrm>
            <a:off x="934778" y="1710922"/>
            <a:ext cx="4926172" cy="4167893"/>
          </a:xfrm>
          <a:prstGeom prst="rect">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a:extLst>
              <a:ext uri="{FF2B5EF4-FFF2-40B4-BE49-F238E27FC236}">
                <a16:creationId xmlns:a16="http://schemas.microsoft.com/office/drawing/2014/main" id="{91F49F15-ECD4-E4EA-8CDB-038A4A1316A7}"/>
              </a:ext>
            </a:extLst>
          </p:cNvPr>
          <p:cNvSpPr txBox="1">
            <a:spLocks noGrp="1"/>
          </p:cNvSpPr>
          <p:nvPr>
            <p:ph type="title"/>
          </p:nvPr>
        </p:nvSpPr>
        <p:spPr>
          <a:xfrm>
            <a:off x="766950" y="679800"/>
            <a:ext cx="106581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HK" dirty="0"/>
              <a:t>Benefits of Open Access</a:t>
            </a:r>
            <a:endParaRPr dirty="0"/>
          </a:p>
        </p:txBody>
      </p:sp>
      <p:sp>
        <p:nvSpPr>
          <p:cNvPr id="1051" name="Google Shape;1051;p36">
            <a:extLst>
              <a:ext uri="{FF2B5EF4-FFF2-40B4-BE49-F238E27FC236}">
                <a16:creationId xmlns:a16="http://schemas.microsoft.com/office/drawing/2014/main" id="{B70C77BC-444C-6E97-F24F-1C7A4C13DD24}"/>
              </a:ext>
            </a:extLst>
          </p:cNvPr>
          <p:cNvSpPr txBox="1">
            <a:spLocks noGrp="1"/>
          </p:cNvSpPr>
          <p:nvPr>
            <p:ph type="body" idx="1"/>
          </p:nvPr>
        </p:nvSpPr>
        <p:spPr>
          <a:xfrm>
            <a:off x="1146933" y="3006458"/>
            <a:ext cx="4452142" cy="2282929"/>
          </a:xfrm>
          <a:prstGeom prst="rect">
            <a:avLst/>
          </a:prstGeom>
        </p:spPr>
        <p:txBody>
          <a:bodyPr spcFirstLastPara="1" wrap="square" lIns="36000" tIns="36000" rIns="36000" bIns="36000" anchor="t" anchorCtr="0">
            <a:normAutofit/>
          </a:bodyPr>
          <a:lstStyle/>
          <a:p>
            <a:pPr algn="l"/>
            <a:r>
              <a:rPr lang="en-US" sz="1400" dirty="0"/>
              <a:t>Open Access (OA) journals are freely available.</a:t>
            </a:r>
          </a:p>
          <a:p>
            <a:pPr algn="l"/>
            <a:r>
              <a:rPr lang="en-US" sz="1400" dirty="0"/>
              <a:t>Facilitates distribution across diverse regions.</a:t>
            </a:r>
          </a:p>
          <a:p>
            <a:pPr algn="l"/>
            <a:r>
              <a:rPr lang="en-US" sz="1400" dirty="0"/>
              <a:t>Indexed by major academic databases and search engines.</a:t>
            </a:r>
          </a:p>
          <a:p>
            <a:pPr algn="l"/>
            <a:r>
              <a:rPr lang="en-US" sz="1400" dirty="0"/>
              <a:t>Attracts a broader audience globally.</a:t>
            </a:r>
          </a:p>
          <a:p>
            <a:pPr algn="l"/>
            <a:r>
              <a:rPr lang="en-US" sz="1400" dirty="0"/>
              <a:t>Enhances interdisciplinary reach (Ganesh et al., 2022).</a:t>
            </a:r>
            <a:endParaRPr lang="en-US" sz="1400" dirty="0">
              <a:effectLst/>
            </a:endParaRPr>
          </a:p>
        </p:txBody>
      </p:sp>
      <p:sp>
        <p:nvSpPr>
          <p:cNvPr id="1052" name="Google Shape;1052;p36">
            <a:extLst>
              <a:ext uri="{FF2B5EF4-FFF2-40B4-BE49-F238E27FC236}">
                <a16:creationId xmlns:a16="http://schemas.microsoft.com/office/drawing/2014/main" id="{D55C0B01-8D5B-211E-40BC-9B66DD19ECDC}"/>
              </a:ext>
            </a:extLst>
          </p:cNvPr>
          <p:cNvSpPr txBox="1">
            <a:spLocks noGrp="1"/>
          </p:cNvSpPr>
          <p:nvPr>
            <p:ph type="subTitle" idx="2"/>
          </p:nvPr>
        </p:nvSpPr>
        <p:spPr>
          <a:xfrm>
            <a:off x="1102328" y="1947724"/>
            <a:ext cx="4452142" cy="583603"/>
          </a:xfrm>
          <a:prstGeom prst="rect">
            <a:avLst/>
          </a:prstGeom>
        </p:spPr>
        <p:txBody>
          <a:bodyPr spcFirstLastPara="1" wrap="square" lIns="36000" tIns="36000" rIns="36000" bIns="36000" anchor="t" anchorCtr="0">
            <a:normAutofit/>
          </a:bodyPr>
          <a:lstStyle/>
          <a:p>
            <a:r>
              <a:rPr lang="en-HK" dirty="0"/>
              <a:t>Increased Visibility</a:t>
            </a:r>
            <a:endParaRPr lang="en-HK" dirty="0">
              <a:effectLst/>
            </a:endParaRPr>
          </a:p>
        </p:txBody>
      </p:sp>
      <p:sp>
        <p:nvSpPr>
          <p:cNvPr id="1053" name="Google Shape;1053;p36">
            <a:extLst>
              <a:ext uri="{FF2B5EF4-FFF2-40B4-BE49-F238E27FC236}">
                <a16:creationId xmlns:a16="http://schemas.microsoft.com/office/drawing/2014/main" id="{AB78423B-7BA0-6B39-2CEB-BE4B90939AB9}"/>
              </a:ext>
            </a:extLst>
          </p:cNvPr>
          <p:cNvSpPr txBox="1">
            <a:spLocks noGrp="1"/>
          </p:cNvSpPr>
          <p:nvPr>
            <p:ph type="body" idx="3"/>
          </p:nvPr>
        </p:nvSpPr>
        <p:spPr>
          <a:xfrm>
            <a:off x="6650506" y="3062226"/>
            <a:ext cx="4452142" cy="2282929"/>
          </a:xfrm>
          <a:prstGeom prst="rect">
            <a:avLst/>
          </a:prstGeom>
        </p:spPr>
        <p:txBody>
          <a:bodyPr spcFirstLastPara="1" wrap="square" lIns="36000" tIns="36000" rIns="36000" bIns="36000" anchor="t" anchorCtr="0">
            <a:normAutofit fontScale="55000" lnSpcReduction="20000"/>
          </a:bodyPr>
          <a:lstStyle/>
          <a:p>
            <a:pPr marL="342900" indent="-342900" algn="l">
              <a:spcAft>
                <a:spcPts val="1600"/>
              </a:spcAft>
            </a:pPr>
            <a:r>
              <a:rPr lang="en-US" sz="2000" dirty="0"/>
              <a:t>OA articles receive 50% to 300% more citations (</a:t>
            </a:r>
            <a:r>
              <a:rPr lang="en-US" sz="2000" dirty="0" err="1"/>
              <a:t>Suber</a:t>
            </a:r>
            <a:r>
              <a:rPr lang="en-US" sz="2000" dirty="0"/>
              <a:t>, 2005).</a:t>
            </a:r>
          </a:p>
          <a:p>
            <a:pPr marL="342900" indent="-342900" algn="l">
              <a:spcAft>
                <a:spcPts val="1600"/>
              </a:spcAft>
            </a:pPr>
            <a:r>
              <a:rPr lang="en-US" sz="2000" dirty="0"/>
              <a:t>Greater accessibility leads to increased citations.</a:t>
            </a:r>
          </a:p>
          <a:p>
            <a:pPr marL="342900" indent="-342900" algn="l">
              <a:spcAft>
                <a:spcPts val="1600"/>
              </a:spcAft>
            </a:pPr>
            <a:r>
              <a:rPr lang="en-US" sz="2000" dirty="0"/>
              <a:t>Cited more rapidly and frequently in the first year (Lai, 2009).</a:t>
            </a:r>
          </a:p>
          <a:p>
            <a:pPr marL="342900" indent="-342900" algn="l">
              <a:spcAft>
                <a:spcPts val="1600"/>
              </a:spcAft>
            </a:pPr>
            <a:r>
              <a:rPr lang="en-US" sz="2000" dirty="0"/>
              <a:t>Enhanced visibility upon release (</a:t>
            </a:r>
            <a:r>
              <a:rPr lang="en-US" sz="2000" dirty="0" err="1"/>
              <a:t>Gargouri</a:t>
            </a:r>
            <a:r>
              <a:rPr lang="en-US" sz="2000" dirty="0"/>
              <a:t> et al., 2010).</a:t>
            </a:r>
          </a:p>
          <a:p>
            <a:pPr marL="342900" indent="-342900" algn="l">
              <a:spcAft>
                <a:spcPts val="1600"/>
              </a:spcAft>
            </a:pPr>
            <a:r>
              <a:rPr lang="en-US" sz="2000" dirty="0"/>
              <a:t>Amplifies impact beyond niche research communities.</a:t>
            </a:r>
            <a:endParaRPr sz="2000" dirty="0"/>
          </a:p>
        </p:txBody>
      </p:sp>
      <p:sp>
        <p:nvSpPr>
          <p:cNvPr id="1054" name="Google Shape;1054;p36">
            <a:extLst>
              <a:ext uri="{FF2B5EF4-FFF2-40B4-BE49-F238E27FC236}">
                <a16:creationId xmlns:a16="http://schemas.microsoft.com/office/drawing/2014/main" id="{00EA9010-7548-A736-EE82-7EE18688139D}"/>
              </a:ext>
            </a:extLst>
          </p:cNvPr>
          <p:cNvSpPr txBox="1">
            <a:spLocks noGrp="1"/>
          </p:cNvSpPr>
          <p:nvPr>
            <p:ph type="subTitle" idx="4"/>
          </p:nvPr>
        </p:nvSpPr>
        <p:spPr>
          <a:xfrm>
            <a:off x="6472086" y="1947735"/>
            <a:ext cx="4452142" cy="639348"/>
          </a:xfrm>
          <a:prstGeom prst="rect">
            <a:avLst/>
          </a:prstGeom>
        </p:spPr>
        <p:txBody>
          <a:bodyPr spcFirstLastPara="1" wrap="square" lIns="36000" tIns="36000" rIns="36000" bIns="36000" anchor="t" anchorCtr="0">
            <a:normAutofit/>
          </a:bodyPr>
          <a:lstStyle/>
          <a:p>
            <a:r>
              <a:rPr lang="en-US" dirty="0">
                <a:effectLst/>
              </a:rPr>
              <a:t>Citation Impact</a:t>
            </a:r>
          </a:p>
        </p:txBody>
      </p:sp>
    </p:spTree>
    <p:extLst>
      <p:ext uri="{BB962C8B-B14F-4D97-AF65-F5344CB8AC3E}">
        <p14:creationId xmlns:p14="http://schemas.microsoft.com/office/powerpoint/2010/main" val="2701327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5"/>
          <p:cNvSpPr txBox="1">
            <a:spLocks noGrp="1"/>
          </p:cNvSpPr>
          <p:nvPr>
            <p:ph type="title"/>
          </p:nvPr>
        </p:nvSpPr>
        <p:spPr>
          <a:xfrm>
            <a:off x="1998386" y="3183068"/>
            <a:ext cx="8369400" cy="18129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4400" dirty="0"/>
              <a:t>Practical Guide of Open access publishing</a:t>
            </a:r>
          </a:p>
        </p:txBody>
      </p:sp>
      <p:sp>
        <p:nvSpPr>
          <p:cNvPr id="868" name="Google Shape;868;p25"/>
          <p:cNvSpPr/>
          <p:nvPr/>
        </p:nvSpPr>
        <p:spPr>
          <a:xfrm>
            <a:off x="5305020" y="563475"/>
            <a:ext cx="1581961" cy="1212000"/>
          </a:xfrm>
          <a:prstGeom prst="rect">
            <a:avLst/>
          </a:prstGeom>
        </p:spPr>
        <p:txBody>
          <a:bodyPr>
            <a:prstTxWarp prst="textPlain">
              <a:avLst/>
            </a:prstTxWarp>
          </a:bodyPr>
          <a:lstStyle/>
          <a:p>
            <a:pPr lvl="0" algn="ctr"/>
            <a:r>
              <a:rPr b="1" i="0" dirty="0">
                <a:ln>
                  <a:noFill/>
                </a:ln>
                <a:solidFill>
                  <a:schemeClr val="accent2"/>
                </a:solidFill>
                <a:latin typeface="Montserrat"/>
              </a:rPr>
              <a:t>0</a:t>
            </a:r>
            <a:r>
              <a:rPr lang="en-US" b="1" dirty="0">
                <a:solidFill>
                  <a:schemeClr val="accent2"/>
                </a:solidFill>
                <a:latin typeface="Montserrat"/>
              </a:rPr>
              <a:t>3</a:t>
            </a:r>
            <a:endParaRPr b="1" i="0" dirty="0">
              <a:ln>
                <a:noFill/>
              </a:ln>
              <a:solidFill>
                <a:schemeClr val="accent2"/>
              </a:solidFill>
              <a:latin typeface="Montserrat"/>
            </a:endParaRPr>
          </a:p>
        </p:txBody>
      </p:sp>
    </p:spTree>
    <p:extLst>
      <p:ext uri="{BB962C8B-B14F-4D97-AF65-F5344CB8AC3E}">
        <p14:creationId xmlns:p14="http://schemas.microsoft.com/office/powerpoint/2010/main" val="191549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26"/>
          <p:cNvSpPr txBox="1">
            <a:spLocks noGrp="1"/>
          </p:cNvSpPr>
          <p:nvPr>
            <p:ph type="title"/>
          </p:nvPr>
        </p:nvSpPr>
        <p:spPr>
          <a:xfrm>
            <a:off x="821250" y="1020575"/>
            <a:ext cx="10128104" cy="763500"/>
          </a:xfrm>
          <a:prstGeom prst="rect">
            <a:avLst/>
          </a:prstGeom>
        </p:spPr>
        <p:txBody>
          <a:bodyPr spcFirstLastPara="1" wrap="square" lIns="121900" tIns="121900" rIns="121900" bIns="121900" anchor="t" anchorCtr="0">
            <a:normAutofit fontScale="90000"/>
          </a:bodyPr>
          <a:lstStyle/>
          <a:p>
            <a:r>
              <a:rPr lang="en-US" dirty="0">
                <a:effectLst/>
              </a:rPr>
              <a:t>Step-by-Step OA Workflow</a:t>
            </a:r>
          </a:p>
        </p:txBody>
      </p:sp>
      <p:sp>
        <p:nvSpPr>
          <p:cNvPr id="875" name="Google Shape;875;p26"/>
          <p:cNvSpPr txBox="1">
            <a:spLocks noGrp="1"/>
          </p:cNvSpPr>
          <p:nvPr>
            <p:ph type="body" idx="1"/>
          </p:nvPr>
        </p:nvSpPr>
        <p:spPr>
          <a:xfrm>
            <a:off x="821249" y="1963844"/>
            <a:ext cx="9333403" cy="3873600"/>
          </a:xfrm>
          <a:prstGeom prst="rect">
            <a:avLst/>
          </a:prstGeom>
        </p:spPr>
        <p:txBody>
          <a:bodyPr spcFirstLastPara="1" wrap="square" lIns="121900" tIns="121900" rIns="121900" bIns="121900" anchor="t" anchorCtr="0">
            <a:normAutofit fontScale="92500" lnSpcReduction="20000"/>
          </a:bodyPr>
          <a:lstStyle/>
          <a:p>
            <a:pPr marL="527050" indent="-457200">
              <a:buFont typeface="+mj-lt"/>
              <a:buAutoNum type="arabicPeriod"/>
            </a:pPr>
            <a:r>
              <a:rPr lang="en-US" b="1" dirty="0">
                <a:effectLst/>
              </a:rPr>
              <a:t>Find OA Publishing Opportunities</a:t>
            </a:r>
          </a:p>
          <a:p>
            <a:pPr marL="527050" indent="-457200">
              <a:buFont typeface="+mj-lt"/>
              <a:buAutoNum type="arabicPeriod"/>
            </a:pPr>
            <a:r>
              <a:rPr lang="en-US" b="1" dirty="0">
                <a:effectLst/>
              </a:rPr>
              <a:t>Prepare manuscript </a:t>
            </a:r>
            <a:r>
              <a:rPr lang="en-US" dirty="0">
                <a:effectLst/>
              </a:rPr>
              <a:t>→ Follow journal style; include data appendix</a:t>
            </a:r>
          </a:p>
          <a:p>
            <a:pPr marL="527050" indent="-457200">
              <a:buFont typeface="+mj-lt"/>
              <a:buAutoNum type="arabicPeriod"/>
            </a:pPr>
            <a:r>
              <a:rPr lang="en-US" b="1" dirty="0">
                <a:effectLst/>
              </a:rPr>
              <a:t>Select journal </a:t>
            </a:r>
            <a:r>
              <a:rPr lang="en-US" dirty="0">
                <a:effectLst/>
              </a:rPr>
              <a:t>→ Use checklist above</a:t>
            </a:r>
          </a:p>
          <a:p>
            <a:pPr marL="527050" indent="-457200">
              <a:buFont typeface="+mj-lt"/>
              <a:buAutoNum type="arabicPeriod"/>
            </a:pPr>
            <a:r>
              <a:rPr lang="en-US" b="1" dirty="0">
                <a:effectLst/>
              </a:rPr>
              <a:t>Submit</a:t>
            </a:r>
            <a:r>
              <a:rPr lang="en-US" dirty="0">
                <a:effectLst/>
              </a:rPr>
              <a:t> → Confirm self-archiving policy before signing</a:t>
            </a:r>
            <a:br>
              <a:rPr lang="en-US" dirty="0">
                <a:effectLst/>
              </a:rPr>
            </a:br>
            <a:r>
              <a:rPr lang="en-US" dirty="0">
                <a:effectLst/>
              </a:rPr>
              <a:t>After acceptance → Keep Accepted Manuscript</a:t>
            </a:r>
          </a:p>
          <a:p>
            <a:pPr marL="527050" indent="-457200">
              <a:buFont typeface="+mj-lt"/>
              <a:buAutoNum type="arabicPeriod"/>
            </a:pPr>
            <a:r>
              <a:rPr lang="en-US" b="1" dirty="0">
                <a:effectLst/>
              </a:rPr>
              <a:t>Deposit</a:t>
            </a:r>
            <a:r>
              <a:rPr lang="en-US" dirty="0">
                <a:effectLst/>
              </a:rPr>
              <a:t> → In IR + subject repo (at acceptance or publication)</a:t>
            </a:r>
          </a:p>
          <a:p>
            <a:pPr marL="527050" indent="-457200">
              <a:buFont typeface="+mj-lt"/>
              <a:buAutoNum type="arabicPeriod"/>
            </a:pPr>
            <a:r>
              <a:rPr lang="en-US" b="1" dirty="0">
                <a:effectLst/>
              </a:rPr>
              <a:t>Promote</a:t>
            </a:r>
            <a:r>
              <a:rPr lang="en-US" dirty="0">
                <a:effectLst/>
              </a:rPr>
              <a:t> → ORCID, social media, institutional profile(</a:t>
            </a:r>
            <a:r>
              <a:rPr lang="en-US" dirty="0" err="1">
                <a:effectLst/>
              </a:rPr>
              <a:t>Asadi</a:t>
            </a:r>
            <a:r>
              <a:rPr lang="en-US" dirty="0">
                <a:effectLst/>
              </a:rPr>
              <a:t> et al., 2019; Johnson &amp; </a:t>
            </a:r>
            <a:r>
              <a:rPr lang="en-US" dirty="0" err="1">
                <a:effectLst/>
              </a:rPr>
              <a:t>Elsborg</a:t>
            </a:r>
            <a:r>
              <a:rPr lang="en-US" dirty="0">
                <a:effectLst/>
              </a:rPr>
              <a:t>, 2024)</a:t>
            </a:r>
          </a:p>
          <a:p>
            <a:endParaRPr lang="en-US" dirty="0">
              <a:effectLst/>
            </a:endParaRPr>
          </a:p>
        </p:txBody>
      </p:sp>
    </p:spTree>
    <p:extLst>
      <p:ext uri="{BB962C8B-B14F-4D97-AF65-F5344CB8AC3E}">
        <p14:creationId xmlns:p14="http://schemas.microsoft.com/office/powerpoint/2010/main" val="4423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26"/>
          <p:cNvSpPr txBox="1">
            <a:spLocks noGrp="1"/>
          </p:cNvSpPr>
          <p:nvPr>
            <p:ph type="title"/>
          </p:nvPr>
        </p:nvSpPr>
        <p:spPr>
          <a:xfrm>
            <a:off x="821250" y="1020575"/>
            <a:ext cx="10128104" cy="763500"/>
          </a:xfrm>
          <a:prstGeom prst="rect">
            <a:avLst/>
          </a:prstGeom>
        </p:spPr>
        <p:txBody>
          <a:bodyPr spcFirstLastPara="1" wrap="square" lIns="121900" tIns="121900" rIns="121900" bIns="121900" anchor="t" anchorCtr="0">
            <a:normAutofit fontScale="90000"/>
          </a:bodyPr>
          <a:lstStyle/>
          <a:p>
            <a:r>
              <a:rPr lang="en-US" dirty="0">
                <a:effectLst/>
              </a:rPr>
              <a:t>Journal Selection Quick Checklist</a:t>
            </a:r>
          </a:p>
        </p:txBody>
      </p:sp>
      <p:graphicFrame>
        <p:nvGraphicFramePr>
          <p:cNvPr id="4" name="Table 3">
            <a:extLst>
              <a:ext uri="{FF2B5EF4-FFF2-40B4-BE49-F238E27FC236}">
                <a16:creationId xmlns:a16="http://schemas.microsoft.com/office/drawing/2014/main" id="{1B5EAB4E-489B-9F96-18E7-EAFF5009896E}"/>
              </a:ext>
            </a:extLst>
          </p:cNvPr>
          <p:cNvGraphicFramePr>
            <a:graphicFrameLocks noGrp="1"/>
          </p:cNvGraphicFramePr>
          <p:nvPr>
            <p:extLst>
              <p:ext uri="{D42A27DB-BD31-4B8C-83A1-F6EECF244321}">
                <p14:modId xmlns:p14="http://schemas.microsoft.com/office/powerpoint/2010/main" val="827144678"/>
              </p:ext>
            </p:extLst>
          </p:nvPr>
        </p:nvGraphicFramePr>
        <p:xfrm>
          <a:off x="993441" y="2288365"/>
          <a:ext cx="9161212" cy="2346960"/>
        </p:xfrm>
        <a:graphic>
          <a:graphicData uri="http://schemas.openxmlformats.org/drawingml/2006/table">
            <a:tbl>
              <a:tblPr firstRow="1">
                <a:tableStyleId>{7E9639D4-E3E2-4D34-9284-5A2195B3D0D7}</a:tableStyleId>
              </a:tblPr>
              <a:tblGrid>
                <a:gridCol w="2827085">
                  <a:extLst>
                    <a:ext uri="{9D8B030D-6E8A-4147-A177-3AD203B41FA5}">
                      <a16:colId xmlns:a16="http://schemas.microsoft.com/office/drawing/2014/main" val="3865420902"/>
                    </a:ext>
                  </a:extLst>
                </a:gridCol>
                <a:gridCol w="6334127">
                  <a:extLst>
                    <a:ext uri="{9D8B030D-6E8A-4147-A177-3AD203B41FA5}">
                      <a16:colId xmlns:a16="http://schemas.microsoft.com/office/drawing/2014/main" val="3770479062"/>
                    </a:ext>
                  </a:extLst>
                </a:gridCol>
              </a:tblGrid>
              <a:tr h="0">
                <a:tc>
                  <a:txBody>
                    <a:bodyPr/>
                    <a:lstStyle/>
                    <a:p>
                      <a:r>
                        <a:rPr lang="en-US"/>
                        <a:t>Criteria</a:t>
                      </a:r>
                    </a:p>
                  </a:txBody>
                  <a:tcPr anchor="ctr"/>
                </a:tc>
                <a:tc>
                  <a:txBody>
                    <a:bodyPr/>
                    <a:lstStyle/>
                    <a:p>
                      <a:r>
                        <a:rPr lang="en-US"/>
                        <a:t>Action</a:t>
                      </a:r>
                    </a:p>
                  </a:txBody>
                  <a:tcPr anchor="ctr"/>
                </a:tc>
                <a:extLst>
                  <a:ext uri="{0D108BD9-81ED-4DB2-BD59-A6C34878D82A}">
                    <a16:rowId xmlns:a16="http://schemas.microsoft.com/office/drawing/2014/main" val="1187493236"/>
                  </a:ext>
                </a:extLst>
              </a:tr>
              <a:tr h="0">
                <a:tc>
                  <a:txBody>
                    <a:bodyPr/>
                    <a:lstStyle/>
                    <a:p>
                      <a:r>
                        <a:rPr lang="en-US" b="1" dirty="0"/>
                        <a:t>Scope &amp; quality</a:t>
                      </a:r>
                      <a:endParaRPr lang="en-US" dirty="0"/>
                    </a:p>
                  </a:txBody>
                  <a:tcPr anchor="ctr"/>
                </a:tc>
                <a:tc>
                  <a:txBody>
                    <a:bodyPr/>
                    <a:lstStyle/>
                    <a:p>
                      <a:r>
                        <a:rPr lang="en-US"/>
                        <a:t>Matches your research; check editorial board (Asadi et al., 2019)</a:t>
                      </a:r>
                    </a:p>
                  </a:txBody>
                  <a:tcPr anchor="ctr"/>
                </a:tc>
                <a:extLst>
                  <a:ext uri="{0D108BD9-81ED-4DB2-BD59-A6C34878D82A}">
                    <a16:rowId xmlns:a16="http://schemas.microsoft.com/office/drawing/2014/main" val="1056974908"/>
                  </a:ext>
                </a:extLst>
              </a:tr>
              <a:tr h="0">
                <a:tc>
                  <a:txBody>
                    <a:bodyPr/>
                    <a:lstStyle/>
                    <a:p>
                      <a:r>
                        <a:rPr lang="en-US" b="1"/>
                        <a:t>Indexing</a:t>
                      </a:r>
                      <a:endParaRPr lang="en-US"/>
                    </a:p>
                  </a:txBody>
                  <a:tcPr anchor="ctr"/>
                </a:tc>
                <a:tc>
                  <a:txBody>
                    <a:bodyPr/>
                    <a:lstStyle/>
                    <a:p>
                      <a:r>
                        <a:rPr lang="en-US"/>
                        <a:t>In Scopus, Web of Science, or field-specific databases (Kalusopa et al., 2020)</a:t>
                      </a:r>
                    </a:p>
                  </a:txBody>
                  <a:tcPr anchor="ctr"/>
                </a:tc>
                <a:extLst>
                  <a:ext uri="{0D108BD9-81ED-4DB2-BD59-A6C34878D82A}">
                    <a16:rowId xmlns:a16="http://schemas.microsoft.com/office/drawing/2014/main" val="3131732662"/>
                  </a:ext>
                </a:extLst>
              </a:tr>
              <a:tr h="0">
                <a:tc>
                  <a:txBody>
                    <a:bodyPr/>
                    <a:lstStyle/>
                    <a:p>
                      <a:r>
                        <a:rPr lang="en-US" b="1"/>
                        <a:t>OA model</a:t>
                      </a:r>
                      <a:endParaRPr lang="en-US"/>
                    </a:p>
                  </a:txBody>
                  <a:tcPr anchor="ctr"/>
                </a:tc>
                <a:tc>
                  <a:txBody>
                    <a:bodyPr/>
                    <a:lstStyle/>
                    <a:p>
                      <a:r>
                        <a:rPr lang="en-US"/>
                        <a:t>Gold, Green, or Hybrid? Allowed version for deposit? (Ellison et al., 2019)</a:t>
                      </a:r>
                    </a:p>
                  </a:txBody>
                  <a:tcPr anchor="ctr"/>
                </a:tc>
                <a:extLst>
                  <a:ext uri="{0D108BD9-81ED-4DB2-BD59-A6C34878D82A}">
                    <a16:rowId xmlns:a16="http://schemas.microsoft.com/office/drawing/2014/main" val="3930956097"/>
                  </a:ext>
                </a:extLst>
              </a:tr>
              <a:tr h="0">
                <a:tc>
                  <a:txBody>
                    <a:bodyPr/>
                    <a:lstStyle/>
                    <a:p>
                      <a:r>
                        <a:rPr lang="en-US" b="1"/>
                        <a:t>Self-archiving</a:t>
                      </a:r>
                      <a:endParaRPr lang="en-US"/>
                    </a:p>
                  </a:txBody>
                  <a:tcPr anchor="ctr"/>
                </a:tc>
                <a:tc>
                  <a:txBody>
                    <a:bodyPr/>
                    <a:lstStyle/>
                    <a:p>
                      <a:r>
                        <a:rPr lang="en-US"/>
                        <a:t>Check embargo &amp; version (use SHERPA/RoMEO) (Kirkman &amp; Haddow, 2021)</a:t>
                      </a:r>
                    </a:p>
                  </a:txBody>
                  <a:tcPr anchor="ctr"/>
                </a:tc>
                <a:extLst>
                  <a:ext uri="{0D108BD9-81ED-4DB2-BD59-A6C34878D82A}">
                    <a16:rowId xmlns:a16="http://schemas.microsoft.com/office/drawing/2014/main" val="2487432391"/>
                  </a:ext>
                </a:extLst>
              </a:tr>
              <a:tr h="0">
                <a:tc>
                  <a:txBody>
                    <a:bodyPr/>
                    <a:lstStyle/>
                    <a:p>
                      <a:r>
                        <a:rPr lang="en-US" b="1"/>
                        <a:t>APCs &amp; waivers</a:t>
                      </a:r>
                      <a:endParaRPr lang="en-US"/>
                    </a:p>
                  </a:txBody>
                  <a:tcPr anchor="ctr"/>
                </a:tc>
                <a:tc>
                  <a:txBody>
                    <a:bodyPr/>
                    <a:lstStyle/>
                    <a:p>
                      <a:r>
                        <a:rPr lang="en-US"/>
                        <a:t>Cost? Student/low-income waiver? Institutional fund? (Khoo, 2021; Bashir et al., 2021)</a:t>
                      </a:r>
                    </a:p>
                  </a:txBody>
                  <a:tcPr anchor="ctr"/>
                </a:tc>
                <a:extLst>
                  <a:ext uri="{0D108BD9-81ED-4DB2-BD59-A6C34878D82A}">
                    <a16:rowId xmlns:a16="http://schemas.microsoft.com/office/drawing/2014/main" val="3894190480"/>
                  </a:ext>
                </a:extLst>
              </a:tr>
              <a:tr h="0">
                <a:tc>
                  <a:txBody>
                    <a:bodyPr/>
                    <a:lstStyle/>
                    <a:p>
                      <a:r>
                        <a:rPr lang="en-US" b="1"/>
                        <a:t>License</a:t>
                      </a:r>
                      <a:endParaRPr lang="en-US"/>
                    </a:p>
                  </a:txBody>
                  <a:tcPr anchor="ctr"/>
                </a:tc>
                <a:tc>
                  <a:txBody>
                    <a:bodyPr/>
                    <a:lstStyle/>
                    <a:p>
                      <a:r>
                        <a:rPr lang="en-US" dirty="0"/>
                        <a:t>Prefer </a:t>
                      </a:r>
                      <a:r>
                        <a:rPr lang="en-US" b="1" dirty="0"/>
                        <a:t>CC BY</a:t>
                      </a:r>
                      <a:r>
                        <a:rPr lang="en-US" dirty="0"/>
                        <a:t> for max reuse (</a:t>
                      </a:r>
                      <a:r>
                        <a:rPr lang="en-US" dirty="0" err="1"/>
                        <a:t>Yelamanchi</a:t>
                      </a:r>
                      <a:r>
                        <a:rPr lang="en-US" dirty="0"/>
                        <a:t> et al., 2021)</a:t>
                      </a:r>
                    </a:p>
                  </a:txBody>
                  <a:tcPr anchor="ctr"/>
                </a:tc>
                <a:extLst>
                  <a:ext uri="{0D108BD9-81ED-4DB2-BD59-A6C34878D82A}">
                    <a16:rowId xmlns:a16="http://schemas.microsoft.com/office/drawing/2014/main" val="2881352954"/>
                  </a:ext>
                </a:extLst>
              </a:tr>
            </a:tbl>
          </a:graphicData>
        </a:graphic>
      </p:graphicFrame>
    </p:spTree>
    <p:extLst>
      <p:ext uri="{BB962C8B-B14F-4D97-AF65-F5344CB8AC3E}">
        <p14:creationId xmlns:p14="http://schemas.microsoft.com/office/powerpoint/2010/main" val="394743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5"/>
          <p:cNvSpPr txBox="1">
            <a:spLocks noGrp="1"/>
          </p:cNvSpPr>
          <p:nvPr>
            <p:ph type="title"/>
          </p:nvPr>
        </p:nvSpPr>
        <p:spPr>
          <a:xfrm>
            <a:off x="1955905" y="2683564"/>
            <a:ext cx="8369400" cy="18129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US" dirty="0"/>
              <a:t>Important Concept</a:t>
            </a:r>
          </a:p>
        </p:txBody>
      </p:sp>
      <p:sp>
        <p:nvSpPr>
          <p:cNvPr id="868" name="Google Shape;868;p25"/>
          <p:cNvSpPr/>
          <p:nvPr/>
        </p:nvSpPr>
        <p:spPr>
          <a:xfrm>
            <a:off x="5305020" y="563475"/>
            <a:ext cx="1581961" cy="1212000"/>
          </a:xfrm>
          <a:prstGeom prst="rect">
            <a:avLst/>
          </a:prstGeom>
        </p:spPr>
        <p:txBody>
          <a:bodyPr>
            <a:prstTxWarp prst="textPlain">
              <a:avLst/>
            </a:prstTxWarp>
          </a:bodyPr>
          <a:lstStyle/>
          <a:p>
            <a:pPr lvl="0" algn="ctr"/>
            <a:r>
              <a:rPr b="1" i="0" dirty="0">
                <a:ln>
                  <a:noFill/>
                </a:ln>
                <a:solidFill>
                  <a:schemeClr val="accent2"/>
                </a:solidFill>
                <a:latin typeface="Montserrat"/>
              </a:rPr>
              <a:t>0</a:t>
            </a:r>
            <a:r>
              <a:rPr lang="en-US" altLang="zh-TW" b="1" i="0" dirty="0">
                <a:ln>
                  <a:noFill/>
                </a:ln>
                <a:solidFill>
                  <a:schemeClr val="accent2"/>
                </a:solidFill>
                <a:latin typeface="Montserrat"/>
              </a:rPr>
              <a:t>4</a:t>
            </a:r>
            <a:endParaRPr b="1" i="0" dirty="0">
              <a:ln>
                <a:noFill/>
              </a:ln>
              <a:solidFill>
                <a:schemeClr val="accent2"/>
              </a:solidFill>
              <a:latin typeface="Montserrat"/>
            </a:endParaRPr>
          </a:p>
        </p:txBody>
      </p:sp>
    </p:spTree>
    <p:extLst>
      <p:ext uri="{BB962C8B-B14F-4D97-AF65-F5344CB8AC3E}">
        <p14:creationId xmlns:p14="http://schemas.microsoft.com/office/powerpoint/2010/main" val="506390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3F27B38-E455-857B-AB25-6FFB48BEB153}"/>
              </a:ext>
            </a:extLst>
          </p:cNvPr>
          <p:cNvGraphicFramePr>
            <a:graphicFrameLocks noGrp="1"/>
          </p:cNvGraphicFramePr>
          <p:nvPr>
            <p:extLst>
              <p:ext uri="{D42A27DB-BD31-4B8C-83A1-F6EECF244321}">
                <p14:modId xmlns:p14="http://schemas.microsoft.com/office/powerpoint/2010/main" val="1657403787"/>
              </p:ext>
            </p:extLst>
          </p:nvPr>
        </p:nvGraphicFramePr>
        <p:xfrm>
          <a:off x="805288" y="1680778"/>
          <a:ext cx="10581424" cy="4398423"/>
        </p:xfrm>
        <a:graphic>
          <a:graphicData uri="http://schemas.openxmlformats.org/drawingml/2006/table">
            <a:tbl>
              <a:tblPr firstRow="1" firstCol="1">
                <a:tableStyleId>{0660B408-B3CF-4A94-85FC-2B1E0A45F4A2}</a:tableStyleId>
              </a:tblPr>
              <a:tblGrid>
                <a:gridCol w="2149785">
                  <a:extLst>
                    <a:ext uri="{9D8B030D-6E8A-4147-A177-3AD203B41FA5}">
                      <a16:colId xmlns:a16="http://schemas.microsoft.com/office/drawing/2014/main" val="3633611128"/>
                    </a:ext>
                  </a:extLst>
                </a:gridCol>
                <a:gridCol w="3044283">
                  <a:extLst>
                    <a:ext uri="{9D8B030D-6E8A-4147-A177-3AD203B41FA5}">
                      <a16:colId xmlns:a16="http://schemas.microsoft.com/office/drawing/2014/main" val="49959038"/>
                    </a:ext>
                  </a:extLst>
                </a:gridCol>
                <a:gridCol w="2564781">
                  <a:extLst>
                    <a:ext uri="{9D8B030D-6E8A-4147-A177-3AD203B41FA5}">
                      <a16:colId xmlns:a16="http://schemas.microsoft.com/office/drawing/2014/main" val="538363176"/>
                    </a:ext>
                  </a:extLst>
                </a:gridCol>
                <a:gridCol w="2822575">
                  <a:extLst>
                    <a:ext uri="{9D8B030D-6E8A-4147-A177-3AD203B41FA5}">
                      <a16:colId xmlns:a16="http://schemas.microsoft.com/office/drawing/2014/main" val="1474151783"/>
                    </a:ext>
                  </a:extLst>
                </a:gridCol>
              </a:tblGrid>
              <a:tr h="289424">
                <a:tc>
                  <a:txBody>
                    <a:bodyPr/>
                    <a:lstStyle/>
                    <a:p>
                      <a:pPr>
                        <a:buNone/>
                      </a:pPr>
                      <a:r>
                        <a:rPr lang="en-HK" sz="1400"/>
                        <a:t>Type</a:t>
                      </a:r>
                    </a:p>
                  </a:txBody>
                  <a:tcPr/>
                </a:tc>
                <a:tc>
                  <a:txBody>
                    <a:bodyPr/>
                    <a:lstStyle/>
                    <a:p>
                      <a:pPr>
                        <a:buNone/>
                      </a:pPr>
                      <a:r>
                        <a:rPr lang="en-HK" sz="1400"/>
                        <a:t>Description</a:t>
                      </a:r>
                    </a:p>
                  </a:txBody>
                  <a:tcPr/>
                </a:tc>
                <a:tc>
                  <a:txBody>
                    <a:bodyPr/>
                    <a:lstStyle/>
                    <a:p>
                      <a:pPr>
                        <a:buNone/>
                      </a:pPr>
                      <a:r>
                        <a:rPr lang="en-HK" sz="1400"/>
                        <a:t>Funding Model</a:t>
                      </a:r>
                    </a:p>
                  </a:txBody>
                  <a:tcPr/>
                </a:tc>
                <a:tc>
                  <a:txBody>
                    <a:bodyPr/>
                    <a:lstStyle/>
                    <a:p>
                      <a:pPr>
                        <a:buNone/>
                      </a:pPr>
                      <a:r>
                        <a:rPr lang="en-HK" sz="1400"/>
                        <a:t>Examples/Notes</a:t>
                      </a:r>
                    </a:p>
                  </a:txBody>
                  <a:tcPr/>
                </a:tc>
                <a:extLst>
                  <a:ext uri="{0D108BD9-81ED-4DB2-BD59-A6C34878D82A}">
                    <a16:rowId xmlns:a16="http://schemas.microsoft.com/office/drawing/2014/main" val="902899858"/>
                  </a:ext>
                </a:extLst>
              </a:tr>
              <a:tr h="1167543">
                <a:tc>
                  <a:txBody>
                    <a:bodyPr/>
                    <a:lstStyle/>
                    <a:p>
                      <a:pPr>
                        <a:buNone/>
                      </a:pPr>
                      <a:r>
                        <a:rPr lang="en-HK" sz="1400" b="1" dirty="0">
                          <a:solidFill>
                            <a:srgbClr val="FFC000"/>
                          </a:solidFill>
                        </a:rPr>
                        <a:t>Gold OA</a:t>
                      </a:r>
                      <a:endParaRPr lang="en-HK" sz="1400" dirty="0">
                        <a:solidFill>
                          <a:srgbClr val="FFC000"/>
                        </a:solidFill>
                      </a:endParaRPr>
                    </a:p>
                  </a:txBody>
                  <a:tcPr/>
                </a:tc>
                <a:tc>
                  <a:txBody>
                    <a:bodyPr/>
                    <a:lstStyle/>
                    <a:p>
                      <a:pPr>
                        <a:buNone/>
                      </a:pPr>
                      <a:r>
                        <a:rPr lang="en-US" sz="1400" dirty="0"/>
                        <a:t>Articles are published in fully OA journals, immediately accessible upon publication.</a:t>
                      </a:r>
                    </a:p>
                  </a:txBody>
                  <a:tcPr/>
                </a:tc>
                <a:tc>
                  <a:txBody>
                    <a:bodyPr/>
                    <a:lstStyle/>
                    <a:p>
                      <a:pPr>
                        <a:buNone/>
                      </a:pPr>
                      <a:r>
                        <a:rPr lang="en-US" sz="1400" dirty="0"/>
                        <a:t>Often funded by APCs paid by </a:t>
                      </a:r>
                      <a:r>
                        <a:rPr lang="en-US" sz="1400" b="1" dirty="0"/>
                        <a:t>authors or institutions.</a:t>
                      </a:r>
                    </a:p>
                  </a:txBody>
                  <a:tcPr/>
                </a:tc>
                <a:tc>
                  <a:txBody>
                    <a:bodyPr/>
                    <a:lstStyle/>
                    <a:p>
                      <a:pPr>
                        <a:buNone/>
                      </a:pPr>
                      <a:r>
                        <a:rPr lang="en-US" sz="1400"/>
                        <a:t>Pure gold involves no subscription fees; revenues projected to grow from $2.1 billion in 2024 to $3.2 billion by 2028.</a:t>
                      </a:r>
                    </a:p>
                  </a:txBody>
                  <a:tcPr/>
                </a:tc>
                <a:extLst>
                  <a:ext uri="{0D108BD9-81ED-4DB2-BD59-A6C34878D82A}">
                    <a16:rowId xmlns:a16="http://schemas.microsoft.com/office/drawing/2014/main" val="163176112"/>
                  </a:ext>
                </a:extLst>
              </a:tr>
              <a:tr h="897213">
                <a:tc>
                  <a:txBody>
                    <a:bodyPr/>
                    <a:lstStyle/>
                    <a:p>
                      <a:pPr>
                        <a:buNone/>
                      </a:pPr>
                      <a:r>
                        <a:rPr lang="en-HK" sz="1400" b="1" dirty="0">
                          <a:solidFill>
                            <a:srgbClr val="00B050"/>
                          </a:solidFill>
                        </a:rPr>
                        <a:t>Green OA</a:t>
                      </a:r>
                      <a:br>
                        <a:rPr lang="en-HK" sz="1400" b="1" dirty="0">
                          <a:solidFill>
                            <a:srgbClr val="00B050"/>
                          </a:solidFill>
                        </a:rPr>
                      </a:br>
                      <a:endParaRPr lang="en-HK" sz="1400" dirty="0">
                        <a:solidFill>
                          <a:srgbClr val="00B050"/>
                        </a:solidFill>
                      </a:endParaRPr>
                    </a:p>
                  </a:txBody>
                  <a:tcPr/>
                </a:tc>
                <a:tc>
                  <a:txBody>
                    <a:bodyPr/>
                    <a:lstStyle/>
                    <a:p>
                      <a:pPr>
                        <a:buNone/>
                      </a:pPr>
                      <a:r>
                        <a:rPr lang="en-US" sz="1400" dirty="0"/>
                        <a:t>Authors </a:t>
                      </a:r>
                      <a:r>
                        <a:rPr lang="en-US" sz="1400" b="1" dirty="0"/>
                        <a:t>self-archive versions </a:t>
                      </a:r>
                      <a:r>
                        <a:rPr lang="en-US" sz="1400" dirty="0"/>
                        <a:t>(preprints or </a:t>
                      </a:r>
                      <a:r>
                        <a:rPr lang="en-US" sz="1400" dirty="0" err="1"/>
                        <a:t>postprints</a:t>
                      </a:r>
                      <a:r>
                        <a:rPr lang="en-US" sz="1400" dirty="0"/>
                        <a:t>) in repositories, parallel to traditional publishing.</a:t>
                      </a:r>
                    </a:p>
                  </a:txBody>
                  <a:tcPr/>
                </a:tc>
                <a:tc>
                  <a:txBody>
                    <a:bodyPr/>
                    <a:lstStyle/>
                    <a:p>
                      <a:pPr>
                        <a:buNone/>
                      </a:pPr>
                      <a:r>
                        <a:rPr lang="en-US" sz="1400" dirty="0"/>
                        <a:t>No direct costs; relies on institutional or personal repositories.</a:t>
                      </a:r>
                    </a:p>
                  </a:txBody>
                  <a:tcPr/>
                </a:tc>
                <a:tc>
                  <a:txBody>
                    <a:bodyPr/>
                    <a:lstStyle/>
                    <a:p>
                      <a:pPr>
                        <a:buNone/>
                      </a:pPr>
                      <a:r>
                        <a:rPr lang="en-US" sz="1400" dirty="0"/>
                        <a:t>Effective for citation boosts without fees; preprints enhance early dissemination.</a:t>
                      </a:r>
                    </a:p>
                  </a:txBody>
                  <a:tcPr/>
                </a:tc>
                <a:extLst>
                  <a:ext uri="{0D108BD9-81ED-4DB2-BD59-A6C34878D82A}">
                    <a16:rowId xmlns:a16="http://schemas.microsoft.com/office/drawing/2014/main" val="1824220286"/>
                  </a:ext>
                </a:extLst>
              </a:tr>
              <a:tr h="694617">
                <a:tc>
                  <a:txBody>
                    <a:bodyPr/>
                    <a:lstStyle/>
                    <a:p>
                      <a:pPr>
                        <a:buNone/>
                      </a:pPr>
                      <a:r>
                        <a:rPr lang="en-HK" sz="1400" b="1" dirty="0">
                          <a:solidFill>
                            <a:schemeClr val="accent6">
                              <a:lumMod val="75000"/>
                            </a:schemeClr>
                          </a:solidFill>
                        </a:rPr>
                        <a:t>Hybrid OA</a:t>
                      </a:r>
                      <a:endParaRPr lang="en-HK" sz="1400" dirty="0">
                        <a:solidFill>
                          <a:schemeClr val="accent6">
                            <a:lumMod val="75000"/>
                          </a:schemeClr>
                        </a:solidFill>
                      </a:endParaRPr>
                    </a:p>
                  </a:txBody>
                  <a:tcPr/>
                </a:tc>
                <a:tc>
                  <a:txBody>
                    <a:bodyPr/>
                    <a:lstStyle/>
                    <a:p>
                      <a:pPr>
                        <a:buNone/>
                      </a:pPr>
                      <a:r>
                        <a:rPr lang="en-US" sz="1400" dirty="0"/>
                        <a:t>Subscription-based journals offer OA options for individual articles.</a:t>
                      </a:r>
                    </a:p>
                  </a:txBody>
                  <a:tcPr/>
                </a:tc>
                <a:tc>
                  <a:txBody>
                    <a:bodyPr/>
                    <a:lstStyle/>
                    <a:p>
                      <a:pPr>
                        <a:buNone/>
                      </a:pPr>
                      <a:r>
                        <a:rPr lang="en-US" sz="1400"/>
                        <a:t>APCs for OA articles; journal remains paywalled otherwise.</a:t>
                      </a:r>
                    </a:p>
                  </a:txBody>
                  <a:tcPr/>
                </a:tc>
                <a:tc>
                  <a:txBody>
                    <a:bodyPr/>
                    <a:lstStyle/>
                    <a:p>
                      <a:pPr>
                        <a:buNone/>
                      </a:pPr>
                      <a:r>
                        <a:rPr lang="en-US" sz="1400"/>
                        <a:t>Common in transitional models but criticized for "double-dipping" (charging twice).</a:t>
                      </a:r>
                    </a:p>
                  </a:txBody>
                  <a:tcPr/>
                </a:tc>
                <a:extLst>
                  <a:ext uri="{0D108BD9-81ED-4DB2-BD59-A6C34878D82A}">
                    <a16:rowId xmlns:a16="http://schemas.microsoft.com/office/drawing/2014/main" val="3340068396"/>
                  </a:ext>
                </a:extLst>
              </a:tr>
              <a:tr h="694617">
                <a:tc>
                  <a:txBody>
                    <a:bodyPr/>
                    <a:lstStyle/>
                    <a:p>
                      <a:pPr>
                        <a:buNone/>
                      </a:pPr>
                      <a:r>
                        <a:rPr lang="en-HK" sz="1400" b="1" dirty="0">
                          <a:solidFill>
                            <a:schemeClr val="tx1">
                              <a:lumMod val="60000"/>
                              <a:lumOff val="40000"/>
                            </a:schemeClr>
                          </a:solidFill>
                        </a:rPr>
                        <a:t>Diamond/Platinum OA</a:t>
                      </a:r>
                      <a:endParaRPr lang="en-HK" sz="1400" dirty="0">
                        <a:solidFill>
                          <a:schemeClr val="tx1">
                            <a:lumMod val="60000"/>
                            <a:lumOff val="40000"/>
                          </a:schemeClr>
                        </a:solidFill>
                      </a:endParaRPr>
                    </a:p>
                  </a:txBody>
                  <a:tcPr/>
                </a:tc>
                <a:tc>
                  <a:txBody>
                    <a:bodyPr/>
                    <a:lstStyle/>
                    <a:p>
                      <a:pPr>
                        <a:buNone/>
                      </a:pPr>
                      <a:r>
                        <a:rPr lang="en-US" sz="1400" dirty="0"/>
                        <a:t>Fully OA with </a:t>
                      </a:r>
                      <a:r>
                        <a:rPr lang="en-US" sz="1400" b="1" dirty="0"/>
                        <a:t>no fees for authors or readers</a:t>
                      </a:r>
                      <a:r>
                        <a:rPr lang="en-US" sz="1400" dirty="0"/>
                        <a:t>; often community-supported.</a:t>
                      </a:r>
                    </a:p>
                  </a:txBody>
                  <a:tcPr/>
                </a:tc>
                <a:tc>
                  <a:txBody>
                    <a:bodyPr/>
                    <a:lstStyle/>
                    <a:p>
                      <a:pPr>
                        <a:buNone/>
                      </a:pPr>
                      <a:r>
                        <a:rPr lang="en-US" sz="1400" b="1" dirty="0"/>
                        <a:t>Institutional, grant, or society funding.</a:t>
                      </a:r>
                    </a:p>
                  </a:txBody>
                  <a:tcPr/>
                </a:tc>
                <a:tc>
                  <a:txBody>
                    <a:bodyPr/>
                    <a:lstStyle/>
                    <a:p>
                      <a:pPr>
                        <a:buNone/>
                      </a:pPr>
                      <a:r>
                        <a:rPr lang="en-US" sz="1400" dirty="0"/>
                        <a:t>Promotes equity; stable but marginal in overall output (around 47% OA articles in 2024).</a:t>
                      </a:r>
                    </a:p>
                  </a:txBody>
                  <a:tcPr/>
                </a:tc>
                <a:extLst>
                  <a:ext uri="{0D108BD9-81ED-4DB2-BD59-A6C34878D82A}">
                    <a16:rowId xmlns:a16="http://schemas.microsoft.com/office/drawing/2014/main" val="886439961"/>
                  </a:ext>
                </a:extLst>
              </a:tr>
              <a:tr h="492020">
                <a:tc>
                  <a:txBody>
                    <a:bodyPr/>
                    <a:lstStyle/>
                    <a:p>
                      <a:pPr>
                        <a:buNone/>
                      </a:pPr>
                      <a:r>
                        <a:rPr lang="en-HK" sz="1400" b="1" dirty="0">
                          <a:solidFill>
                            <a:srgbClr val="C00000"/>
                          </a:solidFill>
                        </a:rPr>
                        <a:t>Bronze OA</a:t>
                      </a:r>
                      <a:endParaRPr lang="en-HK" sz="1400" dirty="0">
                        <a:solidFill>
                          <a:srgbClr val="C00000"/>
                        </a:solidFill>
                      </a:endParaRPr>
                    </a:p>
                  </a:txBody>
                  <a:tcPr/>
                </a:tc>
                <a:tc>
                  <a:txBody>
                    <a:bodyPr/>
                    <a:lstStyle/>
                    <a:p>
                      <a:pPr>
                        <a:buNone/>
                      </a:pPr>
                      <a:r>
                        <a:rPr lang="en-US" sz="1400" dirty="0"/>
                        <a:t>Articles made free on publisher sites without </a:t>
                      </a:r>
                      <a:r>
                        <a:rPr lang="en-US" sz="1400" b="1" dirty="0"/>
                        <a:t>explicit OA licenses.</a:t>
                      </a:r>
                    </a:p>
                  </a:txBody>
                  <a:tcPr/>
                </a:tc>
                <a:tc>
                  <a:txBody>
                    <a:bodyPr/>
                    <a:lstStyle/>
                    <a:p>
                      <a:pPr>
                        <a:buNone/>
                      </a:pPr>
                      <a:r>
                        <a:rPr lang="en-US" sz="1400" b="1" dirty="0"/>
                        <a:t>No formal model; temporary or ad-hoc.</a:t>
                      </a:r>
                    </a:p>
                  </a:txBody>
                  <a:tcPr/>
                </a:tc>
                <a:tc>
                  <a:txBody>
                    <a:bodyPr/>
                    <a:lstStyle/>
                    <a:p>
                      <a:pPr>
                        <a:buNone/>
                      </a:pPr>
                      <a:r>
                        <a:rPr lang="en-US" sz="1400" dirty="0"/>
                        <a:t>Lacks reuse rights, limiting long-term benefits.</a:t>
                      </a:r>
                    </a:p>
                  </a:txBody>
                  <a:tcPr/>
                </a:tc>
                <a:extLst>
                  <a:ext uri="{0D108BD9-81ED-4DB2-BD59-A6C34878D82A}">
                    <a16:rowId xmlns:a16="http://schemas.microsoft.com/office/drawing/2014/main" val="1367002825"/>
                  </a:ext>
                </a:extLst>
              </a:tr>
            </a:tbl>
          </a:graphicData>
        </a:graphic>
      </p:graphicFrame>
      <p:sp>
        <p:nvSpPr>
          <p:cNvPr id="11" name="Title 1">
            <a:extLst>
              <a:ext uri="{FF2B5EF4-FFF2-40B4-BE49-F238E27FC236}">
                <a16:creationId xmlns:a16="http://schemas.microsoft.com/office/drawing/2014/main" id="{2B1A9299-9A3C-E3F5-55E3-B9CFFBBCF63D}"/>
              </a:ext>
            </a:extLst>
          </p:cNvPr>
          <p:cNvSpPr>
            <a:spLocks noGrp="1"/>
          </p:cNvSpPr>
          <p:nvPr>
            <p:ph type="title"/>
          </p:nvPr>
        </p:nvSpPr>
        <p:spPr>
          <a:xfrm>
            <a:off x="1152644" y="361382"/>
            <a:ext cx="8894400" cy="499774"/>
          </a:xfrm>
        </p:spPr>
        <p:txBody>
          <a:bodyPr>
            <a:normAutofit fontScale="90000"/>
          </a:bodyPr>
          <a:lstStyle/>
          <a:p>
            <a:pPr algn="l"/>
            <a:r>
              <a:rPr lang="en-HK" dirty="0"/>
              <a:t>Types of Open Access</a:t>
            </a:r>
          </a:p>
        </p:txBody>
      </p:sp>
      <p:sp>
        <p:nvSpPr>
          <p:cNvPr id="12" name="Text Placeholder 2">
            <a:extLst>
              <a:ext uri="{FF2B5EF4-FFF2-40B4-BE49-F238E27FC236}">
                <a16:creationId xmlns:a16="http://schemas.microsoft.com/office/drawing/2014/main" id="{777EF4E7-6CB6-E2D1-9599-D64291899770}"/>
              </a:ext>
            </a:extLst>
          </p:cNvPr>
          <p:cNvSpPr>
            <a:spLocks noGrp="1"/>
          </p:cNvSpPr>
          <p:nvPr>
            <p:ph type="body" idx="1"/>
          </p:nvPr>
        </p:nvSpPr>
        <p:spPr>
          <a:xfrm>
            <a:off x="1152644" y="1086267"/>
            <a:ext cx="8894400" cy="594512"/>
          </a:xfrm>
        </p:spPr>
        <p:txBody>
          <a:bodyPr>
            <a:normAutofit fontScale="77500" lnSpcReduction="20000"/>
          </a:bodyPr>
          <a:lstStyle/>
          <a:p>
            <a:pPr marL="69850" indent="0" algn="l">
              <a:buNone/>
            </a:pPr>
            <a:r>
              <a:rPr lang="en-US" sz="1600" dirty="0"/>
              <a:t>OA encompasses various models, each with distinct mechanisms for achieving accessibility. The following table summarizes key types:</a:t>
            </a:r>
          </a:p>
        </p:txBody>
      </p:sp>
    </p:spTree>
    <p:extLst>
      <p:ext uri="{BB962C8B-B14F-4D97-AF65-F5344CB8AC3E}">
        <p14:creationId xmlns:p14="http://schemas.microsoft.com/office/powerpoint/2010/main" val="1374542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26"/>
          <p:cNvSpPr txBox="1">
            <a:spLocks noGrp="1"/>
          </p:cNvSpPr>
          <p:nvPr>
            <p:ph type="title"/>
          </p:nvPr>
        </p:nvSpPr>
        <p:spPr>
          <a:xfrm>
            <a:off x="821250" y="1020575"/>
            <a:ext cx="10128104"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 dirty="0">
                <a:solidFill>
                  <a:schemeClr val="accent2"/>
                </a:solidFill>
              </a:rPr>
              <a:t>Transformative Agreement?</a:t>
            </a:r>
            <a:endParaRPr dirty="0"/>
          </a:p>
        </p:txBody>
      </p:sp>
      <p:sp>
        <p:nvSpPr>
          <p:cNvPr id="875" name="Google Shape;875;p26"/>
          <p:cNvSpPr txBox="1">
            <a:spLocks noGrp="1"/>
          </p:cNvSpPr>
          <p:nvPr>
            <p:ph type="body" idx="1"/>
          </p:nvPr>
        </p:nvSpPr>
        <p:spPr>
          <a:xfrm>
            <a:off x="821250" y="1963844"/>
            <a:ext cx="8894400" cy="2404956"/>
          </a:xfrm>
          <a:prstGeom prst="rect">
            <a:avLst/>
          </a:prstGeom>
        </p:spPr>
        <p:txBody>
          <a:bodyPr spcFirstLastPara="1" wrap="square" lIns="121900" tIns="121900" rIns="121900" bIns="121900" anchor="t" anchorCtr="0">
            <a:normAutofit lnSpcReduction="10000"/>
          </a:bodyPr>
          <a:lstStyle/>
          <a:p>
            <a:pPr marL="342900" indent="-342900"/>
            <a:r>
              <a:rPr lang="en-US" dirty="0"/>
              <a:t>A new model for scholarly publishing</a:t>
            </a:r>
          </a:p>
          <a:p>
            <a:pPr marL="342900" indent="-342900"/>
            <a:r>
              <a:rPr lang="en-US" dirty="0"/>
              <a:t>Aims to shift from subscription to open access</a:t>
            </a:r>
          </a:p>
          <a:p>
            <a:pPr marL="342900" indent="-342900"/>
            <a:r>
              <a:rPr lang="en-US" dirty="0"/>
              <a:t>Involves negotiations between libraries and publishers</a:t>
            </a:r>
          </a:p>
          <a:p>
            <a:pPr marL="342900" indent="-342900"/>
            <a:r>
              <a:rPr lang="en-US" dirty="0"/>
              <a:t>Focuses on making research freely accessible</a:t>
            </a:r>
          </a:p>
          <a:p>
            <a:pPr marL="342900" indent="-342900"/>
            <a:endParaRPr dirty="0"/>
          </a:p>
        </p:txBody>
      </p:sp>
      <p:sp>
        <p:nvSpPr>
          <p:cNvPr id="3" name="TextBox 2">
            <a:extLst>
              <a:ext uri="{FF2B5EF4-FFF2-40B4-BE49-F238E27FC236}">
                <a16:creationId xmlns:a16="http://schemas.microsoft.com/office/drawing/2014/main" id="{3FBD9660-AC64-57D4-4BE6-E91858721561}"/>
              </a:ext>
            </a:extLst>
          </p:cNvPr>
          <p:cNvSpPr txBox="1"/>
          <p:nvPr/>
        </p:nvSpPr>
        <p:spPr>
          <a:xfrm>
            <a:off x="994228" y="5252683"/>
            <a:ext cx="6110514" cy="307777"/>
          </a:xfrm>
          <a:prstGeom prst="rect">
            <a:avLst/>
          </a:prstGeom>
          <a:noFill/>
        </p:spPr>
        <p:txBody>
          <a:bodyPr wrap="square">
            <a:spAutoFit/>
          </a:bodyPr>
          <a:lstStyle/>
          <a:p>
            <a:r>
              <a:rPr lang="en-US" dirty="0"/>
              <a:t>https://libguides.eduhk.hk/TransformativeAgreement</a:t>
            </a:r>
          </a:p>
        </p:txBody>
      </p:sp>
      <p:sp>
        <p:nvSpPr>
          <p:cNvPr id="5" name="TextBox 4">
            <a:extLst>
              <a:ext uri="{FF2B5EF4-FFF2-40B4-BE49-F238E27FC236}">
                <a16:creationId xmlns:a16="http://schemas.microsoft.com/office/drawing/2014/main" id="{5E03F14D-75D8-D2EF-4CBA-0771F415067C}"/>
              </a:ext>
            </a:extLst>
          </p:cNvPr>
          <p:cNvSpPr txBox="1"/>
          <p:nvPr/>
        </p:nvSpPr>
        <p:spPr>
          <a:xfrm>
            <a:off x="979715" y="4846283"/>
            <a:ext cx="6110514" cy="461665"/>
          </a:xfrm>
          <a:prstGeom prst="rect">
            <a:avLst/>
          </a:prstGeom>
          <a:noFill/>
        </p:spPr>
        <p:txBody>
          <a:bodyPr wrap="square">
            <a:spAutoFit/>
          </a:bodyPr>
          <a:lstStyle/>
          <a:p>
            <a:r>
              <a:rPr lang="en-US" sz="2400" b="0" i="0" u="none" strike="noStrike" dirty="0">
                <a:solidFill>
                  <a:srgbClr val="FE6732"/>
                </a:solidFill>
                <a:effectLst/>
                <a:latin typeface="Calibri" panose="020F0502020204030204" pitchFamily="34" charset="0"/>
                <a:hlinkClick r:id="rId3"/>
              </a:rPr>
              <a:t>Transformative </a:t>
            </a:r>
            <a:r>
              <a:rPr lang="en-US" sz="2400" b="0" i="0" u="none" strike="noStrike" dirty="0" err="1">
                <a:solidFill>
                  <a:srgbClr val="FE6732"/>
                </a:solidFill>
                <a:effectLst/>
                <a:latin typeface="Calibri" panose="020F0502020204030204" pitchFamily="34" charset="0"/>
                <a:hlinkClick r:id="rId3"/>
              </a:rPr>
              <a:t>Agreements@EdUHK</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6">
          <a:extLst>
            <a:ext uri="{FF2B5EF4-FFF2-40B4-BE49-F238E27FC236}">
              <a16:creationId xmlns:a16="http://schemas.microsoft.com/office/drawing/2014/main" id="{2B25CEE9-F3B6-AD1E-77DF-B11C839CCE9D}"/>
            </a:ext>
          </a:extLst>
        </p:cNvPr>
        <p:cNvGrpSpPr/>
        <p:nvPr/>
      </p:nvGrpSpPr>
      <p:grpSpPr>
        <a:xfrm>
          <a:off x="0" y="0"/>
          <a:ext cx="0" cy="0"/>
          <a:chOff x="0" y="0"/>
          <a:chExt cx="0" cy="0"/>
        </a:xfrm>
      </p:grpSpPr>
      <p:sp>
        <p:nvSpPr>
          <p:cNvPr id="1049" name="Google Shape;1049;p36">
            <a:extLst>
              <a:ext uri="{FF2B5EF4-FFF2-40B4-BE49-F238E27FC236}">
                <a16:creationId xmlns:a16="http://schemas.microsoft.com/office/drawing/2014/main" id="{7BB8B34F-EA48-8F6F-7D2C-6577BD8D3BD7}"/>
              </a:ext>
            </a:extLst>
          </p:cNvPr>
          <p:cNvSpPr/>
          <p:nvPr/>
        </p:nvSpPr>
        <p:spPr>
          <a:xfrm>
            <a:off x="3677978" y="1554805"/>
            <a:ext cx="4926172" cy="4167893"/>
          </a:xfrm>
          <a:prstGeom prst="rect">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a:extLst>
              <a:ext uri="{FF2B5EF4-FFF2-40B4-BE49-F238E27FC236}">
                <a16:creationId xmlns:a16="http://schemas.microsoft.com/office/drawing/2014/main" id="{91F49F15-ECD4-E4EA-8CDB-038A4A1316A7}"/>
              </a:ext>
            </a:extLst>
          </p:cNvPr>
          <p:cNvSpPr txBox="1">
            <a:spLocks noGrp="1"/>
          </p:cNvSpPr>
          <p:nvPr>
            <p:ph type="title"/>
          </p:nvPr>
        </p:nvSpPr>
        <p:spPr>
          <a:xfrm>
            <a:off x="766950" y="679800"/>
            <a:ext cx="106581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ltLang="zh-TW" dirty="0"/>
              <a:t>Creative Commons</a:t>
            </a:r>
          </a:p>
        </p:txBody>
      </p:sp>
      <p:sp>
        <p:nvSpPr>
          <p:cNvPr id="1051" name="Google Shape;1051;p36">
            <a:extLst>
              <a:ext uri="{FF2B5EF4-FFF2-40B4-BE49-F238E27FC236}">
                <a16:creationId xmlns:a16="http://schemas.microsoft.com/office/drawing/2014/main" id="{B70C77BC-444C-6E97-F24F-1C7A4C13DD24}"/>
              </a:ext>
            </a:extLst>
          </p:cNvPr>
          <p:cNvSpPr txBox="1">
            <a:spLocks noGrp="1"/>
          </p:cNvSpPr>
          <p:nvPr>
            <p:ph type="body" idx="1"/>
          </p:nvPr>
        </p:nvSpPr>
        <p:spPr>
          <a:xfrm>
            <a:off x="3845528" y="3318692"/>
            <a:ext cx="4452142" cy="2282929"/>
          </a:xfrm>
          <a:prstGeom prst="rect">
            <a:avLst/>
          </a:prstGeom>
        </p:spPr>
        <p:txBody>
          <a:bodyPr spcFirstLastPara="1" wrap="square" lIns="36000" tIns="36000" rIns="36000" bIns="36000" anchor="t" anchorCtr="0">
            <a:normAutofit/>
          </a:bodyPr>
          <a:lstStyle/>
          <a:p>
            <a:pPr algn="l"/>
            <a:r>
              <a:rPr lang="en-US" sz="1400" dirty="0"/>
              <a:t>Non-profit organization founded in 2001</a:t>
            </a:r>
          </a:p>
          <a:p>
            <a:pPr algn="l"/>
            <a:r>
              <a:rPr lang="en-US" sz="1400" dirty="0"/>
              <a:t>Provides free, standardized copyright licenses</a:t>
            </a:r>
          </a:p>
          <a:p>
            <a:pPr algn="l"/>
            <a:r>
              <a:rPr lang="en-US" sz="1400" dirty="0"/>
              <a:t>Enables sharing and use of creative works</a:t>
            </a:r>
          </a:p>
          <a:p>
            <a:pPr algn="l"/>
            <a:r>
              <a:rPr lang="en-US" sz="1400" dirty="0"/>
              <a:t>Alternative to traditional 'all rights reserved' copyright</a:t>
            </a:r>
          </a:p>
          <a:p>
            <a:pPr algn="l"/>
            <a:r>
              <a:rPr lang="en-US" sz="1400" dirty="0"/>
              <a:t>Global movement supporting open access to knowledge</a:t>
            </a:r>
            <a:endParaRPr lang="en-US" sz="1400" dirty="0">
              <a:effectLst/>
            </a:endParaRPr>
          </a:p>
        </p:txBody>
      </p:sp>
      <p:sp>
        <p:nvSpPr>
          <p:cNvPr id="1052" name="Google Shape;1052;p36">
            <a:extLst>
              <a:ext uri="{FF2B5EF4-FFF2-40B4-BE49-F238E27FC236}">
                <a16:creationId xmlns:a16="http://schemas.microsoft.com/office/drawing/2014/main" id="{D55C0B01-8D5B-211E-40BC-9B66DD19ECDC}"/>
              </a:ext>
            </a:extLst>
          </p:cNvPr>
          <p:cNvSpPr txBox="1">
            <a:spLocks noGrp="1"/>
          </p:cNvSpPr>
          <p:nvPr>
            <p:ph type="subTitle" idx="2"/>
          </p:nvPr>
        </p:nvSpPr>
        <p:spPr>
          <a:xfrm>
            <a:off x="3767469" y="1925421"/>
            <a:ext cx="4506735" cy="1219222"/>
          </a:xfrm>
          <a:prstGeom prst="rect">
            <a:avLst/>
          </a:prstGeom>
        </p:spPr>
        <p:txBody>
          <a:bodyPr spcFirstLastPara="1" wrap="square" lIns="36000" tIns="36000" rIns="36000" bIns="36000" anchor="t" anchorCtr="0">
            <a:normAutofit/>
          </a:bodyPr>
          <a:lstStyle/>
          <a:p>
            <a:r>
              <a:rPr lang="en-HK" dirty="0"/>
              <a:t>What is Creative Commons?</a:t>
            </a:r>
            <a:endParaRPr lang="en-HK" dirty="0">
              <a:effectLst/>
            </a:endParaRPr>
          </a:p>
        </p:txBody>
      </p:sp>
      <p:sp>
        <p:nvSpPr>
          <p:cNvPr id="3" name="TextBox 2">
            <a:extLst>
              <a:ext uri="{FF2B5EF4-FFF2-40B4-BE49-F238E27FC236}">
                <a16:creationId xmlns:a16="http://schemas.microsoft.com/office/drawing/2014/main" id="{99FBE934-C2F7-8AE3-D063-9B6C7B067CF5}"/>
              </a:ext>
            </a:extLst>
          </p:cNvPr>
          <p:cNvSpPr txBox="1"/>
          <p:nvPr/>
        </p:nvSpPr>
        <p:spPr>
          <a:xfrm>
            <a:off x="3607616" y="5929004"/>
            <a:ext cx="6120062" cy="523220"/>
          </a:xfrm>
          <a:prstGeom prst="rect">
            <a:avLst/>
          </a:prstGeom>
          <a:noFill/>
        </p:spPr>
        <p:txBody>
          <a:bodyPr wrap="square">
            <a:spAutoFit/>
          </a:bodyPr>
          <a:lstStyle/>
          <a:p>
            <a:r>
              <a:rPr lang="en-US" dirty="0">
                <a:hlinkClick r:id="rId3"/>
              </a:rPr>
              <a:t>https://creativecommons.org/get-cc-savvy/get-a-cc-license/</a:t>
            </a:r>
            <a:br>
              <a:rPr lang="en-US" dirty="0"/>
            </a:br>
            <a:r>
              <a:rPr lang="en-US" dirty="0"/>
              <a:t>https://creativecommons.org/share-your-work/cclicenses/</a:t>
            </a:r>
          </a:p>
        </p:txBody>
      </p:sp>
    </p:spTree>
    <p:extLst>
      <p:ext uri="{BB962C8B-B14F-4D97-AF65-F5344CB8AC3E}">
        <p14:creationId xmlns:p14="http://schemas.microsoft.com/office/powerpoint/2010/main" val="33828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5"/>
          <p:cNvSpPr txBox="1">
            <a:spLocks noGrp="1"/>
          </p:cNvSpPr>
          <p:nvPr>
            <p:ph type="title"/>
          </p:nvPr>
        </p:nvSpPr>
        <p:spPr>
          <a:xfrm>
            <a:off x="1954843" y="3066954"/>
            <a:ext cx="8369400" cy="18129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US" dirty="0"/>
              <a:t>Important Tools and Platform</a:t>
            </a:r>
          </a:p>
        </p:txBody>
      </p:sp>
      <p:sp>
        <p:nvSpPr>
          <p:cNvPr id="868" name="Google Shape;868;p25"/>
          <p:cNvSpPr/>
          <p:nvPr/>
        </p:nvSpPr>
        <p:spPr>
          <a:xfrm>
            <a:off x="5305020" y="563475"/>
            <a:ext cx="1581961" cy="1212000"/>
          </a:xfrm>
          <a:prstGeom prst="rect">
            <a:avLst/>
          </a:prstGeom>
        </p:spPr>
        <p:txBody>
          <a:bodyPr>
            <a:prstTxWarp prst="textPlain">
              <a:avLst/>
            </a:prstTxWarp>
          </a:bodyPr>
          <a:lstStyle/>
          <a:p>
            <a:pPr lvl="0" algn="ctr"/>
            <a:r>
              <a:rPr b="1" i="0" dirty="0">
                <a:ln>
                  <a:noFill/>
                </a:ln>
                <a:solidFill>
                  <a:schemeClr val="accent2"/>
                </a:solidFill>
                <a:latin typeface="Montserrat"/>
              </a:rPr>
              <a:t>0</a:t>
            </a:r>
            <a:r>
              <a:rPr lang="en-US" b="1" i="0" dirty="0">
                <a:ln>
                  <a:noFill/>
                </a:ln>
                <a:solidFill>
                  <a:schemeClr val="accent2"/>
                </a:solidFill>
                <a:latin typeface="Montserrat"/>
              </a:rPr>
              <a:t>5</a:t>
            </a:r>
            <a:endParaRPr b="1" i="0" dirty="0">
              <a:ln>
                <a:noFill/>
              </a:ln>
              <a:solidFill>
                <a:schemeClr val="accent2"/>
              </a:solidFill>
              <a:latin typeface="Montserrat"/>
            </a:endParaRPr>
          </a:p>
        </p:txBody>
      </p:sp>
    </p:spTree>
    <p:extLst>
      <p:ext uri="{BB962C8B-B14F-4D97-AF65-F5344CB8AC3E}">
        <p14:creationId xmlns:p14="http://schemas.microsoft.com/office/powerpoint/2010/main" val="135235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5"/>
          <p:cNvSpPr txBox="1">
            <a:spLocks noGrp="1"/>
          </p:cNvSpPr>
          <p:nvPr>
            <p:ph type="title"/>
          </p:nvPr>
        </p:nvSpPr>
        <p:spPr>
          <a:xfrm>
            <a:off x="1969357" y="2994382"/>
            <a:ext cx="8369400" cy="18129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US" dirty="0"/>
              <a:t>Foreword</a:t>
            </a:r>
            <a:endParaRPr dirty="0"/>
          </a:p>
        </p:txBody>
      </p:sp>
      <p:sp>
        <p:nvSpPr>
          <p:cNvPr id="868" name="Google Shape;868;p25"/>
          <p:cNvSpPr/>
          <p:nvPr/>
        </p:nvSpPr>
        <p:spPr>
          <a:xfrm>
            <a:off x="5305020" y="563475"/>
            <a:ext cx="1581961" cy="1212000"/>
          </a:xfrm>
          <a:prstGeom prst="rect">
            <a:avLst/>
          </a:prstGeom>
        </p:spPr>
        <p:txBody>
          <a:bodyPr>
            <a:prstTxWarp prst="textPlain">
              <a:avLst/>
            </a:prstTxWarp>
          </a:bodyPr>
          <a:lstStyle/>
          <a:p>
            <a:pPr lvl="0" algn="ctr"/>
            <a:r>
              <a:rPr lang="en-US" b="1" dirty="0">
                <a:solidFill>
                  <a:schemeClr val="accent2"/>
                </a:solidFill>
                <a:latin typeface="Montserrat"/>
              </a:rPr>
              <a:t>00</a:t>
            </a:r>
            <a:endParaRPr b="1" i="0" dirty="0">
              <a:ln>
                <a:noFill/>
              </a:ln>
              <a:solidFill>
                <a:schemeClr val="accent2"/>
              </a:solidFill>
              <a:latin typeface="Montserrat"/>
            </a:endParaRPr>
          </a:p>
        </p:txBody>
      </p:sp>
    </p:spTree>
    <p:extLst>
      <p:ext uri="{BB962C8B-B14F-4D97-AF65-F5344CB8AC3E}">
        <p14:creationId xmlns:p14="http://schemas.microsoft.com/office/powerpoint/2010/main" val="41531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1"/>
          <p:cNvSpPr txBox="1">
            <a:spLocks noGrp="1"/>
          </p:cNvSpPr>
          <p:nvPr>
            <p:ph type="title"/>
          </p:nvPr>
        </p:nvSpPr>
        <p:spPr>
          <a:xfrm>
            <a:off x="1437263" y="520450"/>
            <a:ext cx="9317400" cy="8721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US" dirty="0"/>
              <a:t>Important Tools and Platform</a:t>
            </a:r>
            <a:endParaRPr dirty="0"/>
          </a:p>
        </p:txBody>
      </p:sp>
      <p:sp>
        <p:nvSpPr>
          <p:cNvPr id="911" name="Google Shape;911;p31"/>
          <p:cNvSpPr txBox="1">
            <a:spLocks noGrp="1"/>
          </p:cNvSpPr>
          <p:nvPr>
            <p:ph type="subTitle" idx="1"/>
          </p:nvPr>
        </p:nvSpPr>
        <p:spPr>
          <a:xfrm>
            <a:off x="1437343" y="1781550"/>
            <a:ext cx="4491900" cy="717000"/>
          </a:xfrm>
          <a:prstGeom prst="rect">
            <a:avLst/>
          </a:prstGeom>
        </p:spPr>
        <p:txBody>
          <a:bodyPr spcFirstLastPara="1" wrap="square" lIns="121900" tIns="121900" rIns="121900" bIns="121900" anchor="t" anchorCtr="0">
            <a:normAutofit fontScale="85000" lnSpcReduction="10000"/>
          </a:bodyPr>
          <a:lstStyle/>
          <a:p>
            <a:pPr marL="0" lvl="0" indent="0" algn="ctr" rtl="0">
              <a:spcBef>
                <a:spcPts val="0"/>
              </a:spcBef>
              <a:spcAft>
                <a:spcPts val="0"/>
              </a:spcAft>
              <a:buNone/>
            </a:pPr>
            <a:r>
              <a:rPr lang="en" dirty="0"/>
              <a:t>Journal Citation Rport</a:t>
            </a:r>
            <a:endParaRPr dirty="0"/>
          </a:p>
        </p:txBody>
      </p:sp>
      <p:sp>
        <p:nvSpPr>
          <p:cNvPr id="912" name="Google Shape;912;p31"/>
          <p:cNvSpPr txBox="1">
            <a:spLocks noGrp="1"/>
          </p:cNvSpPr>
          <p:nvPr>
            <p:ph type="body" idx="2"/>
          </p:nvPr>
        </p:nvSpPr>
        <p:spPr>
          <a:xfrm>
            <a:off x="1437384" y="2498405"/>
            <a:ext cx="4491900" cy="1297800"/>
          </a:xfrm>
          <a:prstGeom prst="rect">
            <a:avLst/>
          </a:prstGeom>
        </p:spPr>
        <p:txBody>
          <a:bodyPr spcFirstLastPara="1" wrap="square" lIns="121900" tIns="121900" rIns="121900" bIns="121900" anchor="t" anchorCtr="0">
            <a:noAutofit/>
          </a:bodyPr>
          <a:lstStyle/>
          <a:p>
            <a:pPr marL="0" lvl="0" indent="0" algn="ctr" rtl="0">
              <a:spcBef>
                <a:spcPts val="0"/>
              </a:spcBef>
              <a:spcAft>
                <a:spcPts val="1600"/>
              </a:spcAft>
              <a:buNone/>
            </a:pPr>
            <a:r>
              <a:rPr lang="en-US" sz="1400" dirty="0"/>
              <a:t>Journal Citation Reports (JCR) is an authoritative and transparent resource published annually by Clarivate that provides data and metrics to evaluate academic journals. </a:t>
            </a:r>
            <a:endParaRPr sz="1400" dirty="0"/>
          </a:p>
        </p:txBody>
      </p:sp>
      <p:sp>
        <p:nvSpPr>
          <p:cNvPr id="913" name="Google Shape;913;p31"/>
          <p:cNvSpPr txBox="1">
            <a:spLocks noGrp="1"/>
          </p:cNvSpPr>
          <p:nvPr>
            <p:ph type="subTitle" idx="3"/>
          </p:nvPr>
        </p:nvSpPr>
        <p:spPr>
          <a:xfrm>
            <a:off x="6262779" y="1781550"/>
            <a:ext cx="4491900" cy="717000"/>
          </a:xfrm>
          <a:prstGeom prst="rect">
            <a:avLst/>
          </a:prstGeom>
        </p:spPr>
        <p:txBody>
          <a:bodyPr spcFirstLastPara="1" wrap="square" lIns="121900" tIns="121900" rIns="121900" bIns="121900" anchor="t" anchorCtr="0">
            <a:normAutofit fontScale="77500" lnSpcReduction="20000"/>
          </a:bodyPr>
          <a:lstStyle/>
          <a:p>
            <a:pPr marL="0" lvl="0" indent="0" algn="ctr" rtl="0">
              <a:spcBef>
                <a:spcPts val="0"/>
              </a:spcBef>
              <a:spcAft>
                <a:spcPts val="0"/>
              </a:spcAft>
              <a:buNone/>
            </a:pPr>
            <a:r>
              <a:rPr lang="en-US" dirty="0"/>
              <a:t>Directory of Open Access Journals (DOAJ)</a:t>
            </a:r>
          </a:p>
        </p:txBody>
      </p:sp>
      <p:sp>
        <p:nvSpPr>
          <p:cNvPr id="914" name="Google Shape;914;p31"/>
          <p:cNvSpPr txBox="1">
            <a:spLocks noGrp="1"/>
          </p:cNvSpPr>
          <p:nvPr>
            <p:ph type="body" idx="4"/>
          </p:nvPr>
        </p:nvSpPr>
        <p:spPr>
          <a:xfrm>
            <a:off x="6262827" y="2498405"/>
            <a:ext cx="4491900" cy="1297800"/>
          </a:xfrm>
          <a:prstGeom prst="rect">
            <a:avLst/>
          </a:prstGeom>
        </p:spPr>
        <p:txBody>
          <a:bodyPr spcFirstLastPara="1" wrap="square" lIns="121900" tIns="121900" rIns="121900" bIns="121900" anchor="t" anchorCtr="0">
            <a:normAutofit/>
          </a:bodyPr>
          <a:lstStyle/>
          <a:p>
            <a:pPr marL="69850" indent="0" algn="l">
              <a:buNone/>
            </a:pPr>
            <a:r>
              <a:rPr lang="en-US" sz="1400" b="0" i="0" dirty="0">
                <a:solidFill>
                  <a:srgbClr val="000000"/>
                </a:solidFill>
                <a:effectLst/>
                <a:latin typeface="Alegreya Sans"/>
              </a:rPr>
              <a:t>DOAJ is an online directory that indexes open access peer-review journals.</a:t>
            </a:r>
          </a:p>
        </p:txBody>
      </p:sp>
      <p:sp>
        <p:nvSpPr>
          <p:cNvPr id="915" name="Google Shape;915;p31"/>
          <p:cNvSpPr txBox="1">
            <a:spLocks noGrp="1"/>
          </p:cNvSpPr>
          <p:nvPr>
            <p:ph type="subTitle" idx="5"/>
          </p:nvPr>
        </p:nvSpPr>
        <p:spPr>
          <a:xfrm>
            <a:off x="1437250" y="4094296"/>
            <a:ext cx="4491900" cy="717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dirty="0"/>
              <a:t>Open Library of Humanities (OLH)</a:t>
            </a:r>
            <a:endParaRPr dirty="0"/>
          </a:p>
        </p:txBody>
      </p:sp>
      <p:sp>
        <p:nvSpPr>
          <p:cNvPr id="916" name="Google Shape;916;p31"/>
          <p:cNvSpPr txBox="1">
            <a:spLocks noGrp="1"/>
          </p:cNvSpPr>
          <p:nvPr>
            <p:ph type="body" idx="6"/>
          </p:nvPr>
        </p:nvSpPr>
        <p:spPr>
          <a:xfrm>
            <a:off x="1437306" y="4811152"/>
            <a:ext cx="4491900" cy="1297800"/>
          </a:xfrm>
          <a:prstGeom prst="rect">
            <a:avLst/>
          </a:prstGeom>
        </p:spPr>
        <p:txBody>
          <a:bodyPr spcFirstLastPara="1" wrap="square" lIns="121900" tIns="121900" rIns="121900" bIns="121900" anchor="t" anchorCtr="0">
            <a:normAutofit/>
          </a:bodyPr>
          <a:lstStyle/>
          <a:p>
            <a:pPr marL="0" indent="0">
              <a:spcAft>
                <a:spcPts val="1600"/>
              </a:spcAft>
              <a:buNone/>
            </a:pPr>
            <a:r>
              <a:rPr lang="en-US" sz="1400" b="0" i="0" dirty="0">
                <a:solidFill>
                  <a:srgbClr val="000000"/>
                </a:solidFill>
                <a:effectLst/>
                <a:latin typeface="Alegreya Sans"/>
              </a:rPr>
              <a:t>OLH is an open access publisher for humanities and social science. There is no article processing charges (APCs)</a:t>
            </a:r>
            <a:endParaRPr sz="1400" dirty="0"/>
          </a:p>
        </p:txBody>
      </p:sp>
      <p:sp>
        <p:nvSpPr>
          <p:cNvPr id="917" name="Google Shape;917;p31"/>
          <p:cNvSpPr txBox="1">
            <a:spLocks noGrp="1"/>
          </p:cNvSpPr>
          <p:nvPr>
            <p:ph type="body" idx="7"/>
          </p:nvPr>
        </p:nvSpPr>
        <p:spPr>
          <a:xfrm>
            <a:off x="6262750" y="4811152"/>
            <a:ext cx="4491900" cy="1297800"/>
          </a:xfrm>
          <a:prstGeom prst="rect">
            <a:avLst/>
          </a:prstGeom>
        </p:spPr>
        <p:txBody>
          <a:bodyPr spcFirstLastPara="1" wrap="square" lIns="121900" tIns="121900" rIns="121900" bIns="121900" anchor="t" anchorCtr="0">
            <a:normAutofit/>
          </a:bodyPr>
          <a:lstStyle/>
          <a:p>
            <a:pPr marL="0" lvl="0" indent="0" algn="ctr" rtl="0">
              <a:spcBef>
                <a:spcPts val="0"/>
              </a:spcBef>
              <a:spcAft>
                <a:spcPts val="1600"/>
              </a:spcAft>
              <a:buNone/>
            </a:pPr>
            <a:r>
              <a:rPr lang="en-US" sz="1400" dirty="0"/>
              <a:t> an innovative open access endeavor aimed at promoting worldwide knowledge exchange and </a:t>
            </a:r>
            <a:r>
              <a:rPr lang="en-US" sz="1400" dirty="0" err="1"/>
              <a:t>bibliodiversity</a:t>
            </a:r>
            <a:r>
              <a:rPr lang="en-US" sz="1400" dirty="0"/>
              <a:t>.</a:t>
            </a:r>
            <a:endParaRPr sz="1400" dirty="0"/>
          </a:p>
        </p:txBody>
      </p:sp>
      <p:sp>
        <p:nvSpPr>
          <p:cNvPr id="918" name="Google Shape;918;p31"/>
          <p:cNvSpPr txBox="1">
            <a:spLocks noGrp="1"/>
          </p:cNvSpPr>
          <p:nvPr>
            <p:ph type="subTitle" idx="8"/>
          </p:nvPr>
        </p:nvSpPr>
        <p:spPr>
          <a:xfrm>
            <a:off x="6262702" y="4094296"/>
            <a:ext cx="4491900" cy="717000"/>
          </a:xfrm>
          <a:prstGeom prst="rect">
            <a:avLst/>
          </a:prstGeom>
        </p:spPr>
        <p:txBody>
          <a:bodyPr spcFirstLastPara="1" wrap="square" lIns="121900" tIns="121900" rIns="121900" bIns="121900" anchor="t" anchorCtr="0">
            <a:normAutofit fontScale="77500" lnSpcReduction="20000"/>
          </a:bodyPr>
          <a:lstStyle/>
          <a:p>
            <a:pPr marL="0" lvl="0" indent="0" algn="ctr" rtl="0">
              <a:spcBef>
                <a:spcPts val="0"/>
              </a:spcBef>
              <a:spcAft>
                <a:spcPts val="0"/>
              </a:spcAft>
              <a:buNone/>
            </a:pPr>
            <a:r>
              <a:rPr lang="en-US" dirty="0"/>
              <a:t>Open Books Hong Kong,</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3" name="Title 2">
            <a:extLst>
              <a:ext uri="{FF2B5EF4-FFF2-40B4-BE49-F238E27FC236}">
                <a16:creationId xmlns:a16="http://schemas.microsoft.com/office/drawing/2014/main" id="{DD59A237-A082-2F76-D28E-759C0A603D9B}"/>
              </a:ext>
            </a:extLst>
          </p:cNvPr>
          <p:cNvSpPr>
            <a:spLocks noGrp="1"/>
          </p:cNvSpPr>
          <p:nvPr>
            <p:ph type="title"/>
          </p:nvPr>
        </p:nvSpPr>
        <p:spPr/>
        <p:txBody>
          <a:bodyPr>
            <a:normAutofit/>
          </a:bodyPr>
          <a:lstStyle/>
          <a:p>
            <a:r>
              <a:rPr lang="en-US" dirty="0"/>
              <a:t>Evaluation form</a:t>
            </a:r>
          </a:p>
        </p:txBody>
      </p:sp>
      <p:pic>
        <p:nvPicPr>
          <p:cNvPr id="20" name="Picture 19">
            <a:extLst>
              <a:ext uri="{FF2B5EF4-FFF2-40B4-BE49-F238E27FC236}">
                <a16:creationId xmlns:a16="http://schemas.microsoft.com/office/drawing/2014/main" id="{19147B84-206B-5A45-D716-533071F4B2C9}"/>
              </a:ext>
            </a:extLst>
          </p:cNvPr>
          <p:cNvPicPr>
            <a:picLocks noChangeAspect="1"/>
          </p:cNvPicPr>
          <p:nvPr/>
        </p:nvPicPr>
        <p:blipFill>
          <a:blip r:embed="rId3"/>
          <a:stretch>
            <a:fillRect/>
          </a:stretch>
        </p:blipFill>
        <p:spPr>
          <a:xfrm>
            <a:off x="4513692" y="2138136"/>
            <a:ext cx="2966607" cy="2927444"/>
          </a:xfrm>
          <a:prstGeom prst="rect">
            <a:avLst/>
          </a:prstGeom>
        </p:spPr>
      </p:pic>
    </p:spTree>
    <p:extLst>
      <p:ext uri="{BB962C8B-B14F-4D97-AF65-F5344CB8AC3E}">
        <p14:creationId xmlns:p14="http://schemas.microsoft.com/office/powerpoint/2010/main" val="2041235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qr code&#10;&#10;AI-generated content may be incorrect.">
            <a:extLst>
              <a:ext uri="{FF2B5EF4-FFF2-40B4-BE49-F238E27FC236}">
                <a16:creationId xmlns:a16="http://schemas.microsoft.com/office/drawing/2014/main" id="{02616BA6-3A57-6F73-B048-7387799E960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93251" y="1964055"/>
            <a:ext cx="3156445" cy="3226485"/>
          </a:xfrm>
          <a:prstGeom prst="rect">
            <a:avLst/>
          </a:prstGeom>
        </p:spPr>
      </p:pic>
      <p:pic>
        <p:nvPicPr>
          <p:cNvPr id="6" name="Picture 5" descr="A close up of a card&#10;&#10;AI-generated content may be incorrect.">
            <a:extLst>
              <a:ext uri="{FF2B5EF4-FFF2-40B4-BE49-F238E27FC236}">
                <a16:creationId xmlns:a16="http://schemas.microsoft.com/office/drawing/2014/main" id="{DB52851C-9F8A-5A1F-FA58-35748001A3A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71965" y="1991487"/>
            <a:ext cx="3016459" cy="2909650"/>
          </a:xfrm>
          <a:prstGeom prst="rect">
            <a:avLst/>
          </a:prstGeom>
        </p:spPr>
      </p:pic>
      <p:sp>
        <p:nvSpPr>
          <p:cNvPr id="11" name="TextBox 10">
            <a:extLst>
              <a:ext uri="{FF2B5EF4-FFF2-40B4-BE49-F238E27FC236}">
                <a16:creationId xmlns:a16="http://schemas.microsoft.com/office/drawing/2014/main" id="{93E48D4E-404B-FF98-5813-E5D9CDBE9C66}"/>
              </a:ext>
            </a:extLst>
          </p:cNvPr>
          <p:cNvSpPr txBox="1"/>
          <p:nvPr/>
        </p:nvSpPr>
        <p:spPr>
          <a:xfrm>
            <a:off x="647700" y="487329"/>
            <a:ext cx="3429000" cy="341632"/>
          </a:xfrm>
          <a:prstGeom prst="rect">
            <a:avLst/>
          </a:prstGeom>
          <a:noFill/>
        </p:spPr>
        <p:txBody>
          <a:bodyPr wrap="square">
            <a:spAutoFit/>
          </a:bodyPr>
          <a:lstStyle/>
          <a:p>
            <a:pPr>
              <a:lnSpc>
                <a:spcPct val="90000"/>
              </a:lnSpc>
              <a:spcBef>
                <a:spcPct val="0"/>
              </a:spcBef>
            </a:pPr>
            <a:r>
              <a:rPr lang="en-US" altLang="zh-TW" dirty="0">
                <a:solidFill>
                  <a:schemeClr val="tx1">
                    <a:lumMod val="75000"/>
                    <a:lumOff val="25000"/>
                  </a:schemeClr>
                </a:solidFill>
                <a:latin typeface="+mj-lt"/>
                <a:ea typeface="Noto Sans KR Black" panose="020B0200000000000000" pitchFamily="34" charset="-128"/>
                <a:cs typeface="Tahoma" panose="020B0604030504040204" pitchFamily="34" charset="0"/>
              </a:rPr>
              <a:t>OTHER </a:t>
            </a:r>
            <a:r>
              <a:rPr lang="en-US" dirty="0">
                <a:solidFill>
                  <a:schemeClr val="tx1">
                    <a:lumMod val="75000"/>
                    <a:lumOff val="25000"/>
                  </a:schemeClr>
                </a:solidFill>
                <a:latin typeface="+mj-lt"/>
                <a:ea typeface="Noto Sans KR Black" panose="020B0200000000000000" pitchFamily="34" charset="-128"/>
                <a:cs typeface="Tahoma" panose="020B0604030504040204" pitchFamily="34" charset="0"/>
              </a:rPr>
              <a:t>INFORMATION</a:t>
            </a:r>
          </a:p>
        </p:txBody>
      </p:sp>
      <p:sp>
        <p:nvSpPr>
          <p:cNvPr id="13" name="Text Box 14">
            <a:extLst>
              <a:ext uri="{FF2B5EF4-FFF2-40B4-BE49-F238E27FC236}">
                <a16:creationId xmlns:a16="http://schemas.microsoft.com/office/drawing/2014/main" id="{289A514B-99E5-D1E1-FCC9-CCED8AF34685}"/>
              </a:ext>
            </a:extLst>
          </p:cNvPr>
          <p:cNvSpPr txBox="1">
            <a:spLocks noChangeArrowheads="1"/>
          </p:cNvSpPr>
          <p:nvPr/>
        </p:nvSpPr>
        <p:spPr bwMode="auto">
          <a:xfrm>
            <a:off x="607268" y="686835"/>
            <a:ext cx="10160258" cy="707886"/>
          </a:xfrm>
          <a:prstGeom prst="rect">
            <a:avLst/>
          </a:prstGeom>
          <a:noFill/>
          <a:ln w="9525" algn="ctr">
            <a:noFill/>
            <a:miter lim="800000"/>
            <a:headEnd/>
            <a:tailEnd/>
          </a:ln>
          <a:effectLst/>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lang="en-US" altLang="zh-TW" sz="4000" dirty="0">
                <a:solidFill>
                  <a:schemeClr val="tx1">
                    <a:lumMod val="75000"/>
                    <a:lumOff val="25000"/>
                  </a:schemeClr>
                </a:solidFill>
                <a:latin typeface="Bahnschrift SemiBold" panose="020B0502040204020203" pitchFamily="34" charset="0"/>
                <a:ea typeface="Noto Sans KR Black" panose="020B0200000000000000" pitchFamily="34" charset="-128"/>
                <a:cs typeface="Tahoma" panose="020B0604030504040204" pitchFamily="34" charset="0"/>
              </a:rPr>
              <a:t>Follow Us</a:t>
            </a:r>
          </a:p>
        </p:txBody>
      </p:sp>
      <p:sp>
        <p:nvSpPr>
          <p:cNvPr id="15" name="TextBox 14">
            <a:extLst>
              <a:ext uri="{FF2B5EF4-FFF2-40B4-BE49-F238E27FC236}">
                <a16:creationId xmlns:a16="http://schemas.microsoft.com/office/drawing/2014/main" id="{FE8C1CC2-ABBC-FABD-0095-45D8DE20A038}"/>
              </a:ext>
            </a:extLst>
          </p:cNvPr>
          <p:cNvSpPr txBox="1"/>
          <p:nvPr/>
        </p:nvSpPr>
        <p:spPr>
          <a:xfrm>
            <a:off x="7001256" y="4899279"/>
            <a:ext cx="1915781" cy="369332"/>
          </a:xfrm>
          <a:prstGeom prst="rect">
            <a:avLst/>
          </a:prstGeom>
          <a:noFill/>
        </p:spPr>
        <p:txBody>
          <a:bodyPr wrap="none" rtlCol="0">
            <a:spAutoFit/>
          </a:bodyPr>
          <a:lstStyle/>
          <a:p>
            <a:pPr algn="ctr"/>
            <a:r>
              <a:rPr lang="zh-TW" altLang="en-US" b="1" dirty="0"/>
              <a:t>小紅書 </a:t>
            </a:r>
            <a:r>
              <a:rPr lang="en-US" altLang="zh-TW" b="1" dirty="0"/>
              <a:t>( Rednote)</a:t>
            </a:r>
            <a:endParaRPr lang="en-US" b="1" dirty="0"/>
          </a:p>
        </p:txBody>
      </p:sp>
      <p:sp>
        <p:nvSpPr>
          <p:cNvPr id="17" name="TextBox 16">
            <a:extLst>
              <a:ext uri="{FF2B5EF4-FFF2-40B4-BE49-F238E27FC236}">
                <a16:creationId xmlns:a16="http://schemas.microsoft.com/office/drawing/2014/main" id="{823E85B3-1A20-6B50-EF96-DD555235D001}"/>
              </a:ext>
            </a:extLst>
          </p:cNvPr>
          <p:cNvSpPr txBox="1"/>
          <p:nvPr/>
        </p:nvSpPr>
        <p:spPr>
          <a:xfrm>
            <a:off x="3800762" y="4905375"/>
            <a:ext cx="1136593" cy="369332"/>
          </a:xfrm>
          <a:prstGeom prst="rect">
            <a:avLst/>
          </a:prstGeom>
          <a:noFill/>
        </p:spPr>
        <p:txBody>
          <a:bodyPr wrap="none" rtlCol="0">
            <a:spAutoFit/>
          </a:bodyPr>
          <a:lstStyle/>
          <a:p>
            <a:pPr algn="ctr"/>
            <a:r>
              <a:rPr lang="en-US" altLang="zh-TW" b="1" dirty="0"/>
              <a:t>Instagram</a:t>
            </a:r>
            <a:endParaRPr lang="en-US" b="1" dirty="0"/>
          </a:p>
        </p:txBody>
      </p:sp>
    </p:spTree>
    <p:extLst>
      <p:ext uri="{BB962C8B-B14F-4D97-AF65-F5344CB8AC3E}">
        <p14:creationId xmlns:p14="http://schemas.microsoft.com/office/powerpoint/2010/main" val="458677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sitting at a desk with a computer screen&#10;&#10;AI-generated content may be incorrect.">
            <a:extLst>
              <a:ext uri="{FF2B5EF4-FFF2-40B4-BE49-F238E27FC236}">
                <a16:creationId xmlns:a16="http://schemas.microsoft.com/office/drawing/2014/main" id="{24BA64EA-41A2-7700-D24F-043AB74681F5}"/>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836914" y="0"/>
            <a:ext cx="11589781" cy="6858000"/>
          </a:xfrm>
          <a:prstGeom prst="rect">
            <a:avLst/>
          </a:prstGeom>
        </p:spPr>
      </p:pic>
      <p:sp>
        <p:nvSpPr>
          <p:cNvPr id="10" name="Rectangle 9">
            <a:extLst>
              <a:ext uri="{FF2B5EF4-FFF2-40B4-BE49-F238E27FC236}">
                <a16:creationId xmlns:a16="http://schemas.microsoft.com/office/drawing/2014/main" id="{9EF205B8-8E3F-97B3-B1B9-5BA6A1CD1C4D}"/>
              </a:ext>
            </a:extLst>
          </p:cNvPr>
          <p:cNvSpPr/>
          <p:nvPr/>
        </p:nvSpPr>
        <p:spPr>
          <a:xfrm>
            <a:off x="0" y="0"/>
            <a:ext cx="5080000" cy="685800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86266605-861F-F6B0-9F2A-810C78731F37}"/>
              </a:ext>
            </a:extLst>
          </p:cNvPr>
          <p:cNvSpPr>
            <a:spLocks noGrp="1"/>
          </p:cNvSpPr>
          <p:nvPr>
            <p:ph type="sldNum" sz="quarter" idx="12"/>
          </p:nvPr>
        </p:nvSpPr>
        <p:spPr/>
        <p:txBody>
          <a:bodyPr/>
          <a:lstStyle/>
          <a:p>
            <a:fld id="{71D8CE8C-4BD1-499A-8B92-D8C2E70A696F}" type="slidenum">
              <a:rPr lang="en-US" smtClean="0"/>
              <a:t>23</a:t>
            </a:fld>
            <a:endParaRPr lang="en-US" dirty="0"/>
          </a:p>
        </p:txBody>
      </p:sp>
      <p:pic>
        <p:nvPicPr>
          <p:cNvPr id="12" name="Picture 11" descr="A black background with a black square&#10;&#10;AI-generated content may be incorrect.">
            <a:extLst>
              <a:ext uri="{FF2B5EF4-FFF2-40B4-BE49-F238E27FC236}">
                <a16:creationId xmlns:a16="http://schemas.microsoft.com/office/drawing/2014/main" id="{D02DB17D-EB83-72D8-7CD6-7209D5E6327E}"/>
              </a:ext>
            </a:extLst>
          </p:cNvPr>
          <p:cNvPicPr>
            <a:picLocks noChangeAspect="1"/>
          </p:cNvPicPr>
          <p:nvPr/>
        </p:nvPicPr>
        <p:blipFill>
          <a:blip r:embed="rId3" cstate="screen">
            <a:grayscl/>
            <a:extLst>
              <a:ext uri="{28A0092B-C50C-407E-A947-70E740481C1C}">
                <a14:useLocalDpi xmlns:a14="http://schemas.microsoft.com/office/drawing/2010/main" val="0"/>
              </a:ext>
            </a:extLst>
          </a:blip>
          <a:stretch>
            <a:fillRect/>
          </a:stretch>
        </p:blipFill>
        <p:spPr>
          <a:xfrm>
            <a:off x="708890" y="3602424"/>
            <a:ext cx="256048" cy="256048"/>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7D75D82-8CB8-692D-9C6F-7B99C7FF9F32}"/>
              </a:ext>
            </a:extLst>
          </p:cNvPr>
          <p:cNvPicPr>
            <a:picLocks noChangeAspect="1"/>
          </p:cNvPicPr>
          <p:nvPr/>
        </p:nvPicPr>
        <p:blipFill>
          <a:blip r:embed="rId4" cstate="screen">
            <a:grayscl/>
            <a:extLst>
              <a:ext uri="{28A0092B-C50C-407E-A947-70E740481C1C}">
                <a14:useLocalDpi xmlns:a14="http://schemas.microsoft.com/office/drawing/2010/main" val="0"/>
              </a:ext>
            </a:extLst>
          </a:blip>
          <a:stretch>
            <a:fillRect/>
          </a:stretch>
        </p:blipFill>
        <p:spPr>
          <a:xfrm>
            <a:off x="708890" y="3964870"/>
            <a:ext cx="256048" cy="256048"/>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E6368BCE-DDA9-B41D-F2D3-A8CAAB527B78}"/>
              </a:ext>
            </a:extLst>
          </p:cNvPr>
          <p:cNvPicPr>
            <a:picLocks noChangeAspect="1"/>
          </p:cNvPicPr>
          <p:nvPr/>
        </p:nvPicPr>
        <p:blipFill>
          <a:blip r:embed="rId5" cstate="screen">
            <a:grayscl/>
            <a:extLst>
              <a:ext uri="{28A0092B-C50C-407E-A947-70E740481C1C}">
                <a14:useLocalDpi xmlns:a14="http://schemas.microsoft.com/office/drawing/2010/main" val="0"/>
              </a:ext>
            </a:extLst>
          </a:blip>
          <a:stretch>
            <a:fillRect/>
          </a:stretch>
        </p:blipFill>
        <p:spPr>
          <a:xfrm>
            <a:off x="695325" y="3239978"/>
            <a:ext cx="256048" cy="256048"/>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13206EB1-BE2E-3108-DBEA-792F27DD2183}"/>
              </a:ext>
            </a:extLst>
          </p:cNvPr>
          <p:cNvPicPr>
            <a:picLocks noChangeAspect="1"/>
          </p:cNvPicPr>
          <p:nvPr/>
        </p:nvPicPr>
        <p:blipFill>
          <a:blip r:embed="rId6" cstate="screen">
            <a:grayscl/>
            <a:extLst>
              <a:ext uri="{28A0092B-C50C-407E-A947-70E740481C1C}">
                <a14:useLocalDpi xmlns:a14="http://schemas.microsoft.com/office/drawing/2010/main" val="0"/>
              </a:ext>
            </a:extLst>
          </a:blip>
          <a:stretch>
            <a:fillRect/>
          </a:stretch>
        </p:blipFill>
        <p:spPr>
          <a:xfrm>
            <a:off x="708890" y="4327316"/>
            <a:ext cx="256048" cy="256048"/>
          </a:xfrm>
          <a:prstGeom prst="rect">
            <a:avLst/>
          </a:prstGeom>
        </p:spPr>
      </p:pic>
      <p:sp>
        <p:nvSpPr>
          <p:cNvPr id="20" name="TextBox 19">
            <a:extLst>
              <a:ext uri="{FF2B5EF4-FFF2-40B4-BE49-F238E27FC236}">
                <a16:creationId xmlns:a16="http://schemas.microsoft.com/office/drawing/2014/main" id="{CC66AA03-755D-B6E3-CC97-F29BA9C57EA6}"/>
              </a:ext>
            </a:extLst>
          </p:cNvPr>
          <p:cNvSpPr txBox="1"/>
          <p:nvPr/>
        </p:nvSpPr>
        <p:spPr>
          <a:xfrm>
            <a:off x="1328701" y="3035825"/>
            <a:ext cx="3868450" cy="480260"/>
          </a:xfrm>
          <a:prstGeom prst="rect">
            <a:avLst/>
          </a:prstGeom>
          <a:noFill/>
        </p:spPr>
        <p:txBody>
          <a:bodyPr wrap="square">
            <a:spAutoFit/>
          </a:bodyPr>
          <a:lstStyle/>
          <a:p>
            <a:pPr marL="0" marR="0" lvl="0" indent="0"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lang="en-US" altLang="zh-TW" sz="1800" dirty="0">
                <a:latin typeface="+mj-lt"/>
              </a:rPr>
              <a:t>2948 6653</a:t>
            </a:r>
          </a:p>
        </p:txBody>
      </p:sp>
      <p:sp>
        <p:nvSpPr>
          <p:cNvPr id="24" name="TextBox 23">
            <a:extLst>
              <a:ext uri="{FF2B5EF4-FFF2-40B4-BE49-F238E27FC236}">
                <a16:creationId xmlns:a16="http://schemas.microsoft.com/office/drawing/2014/main" id="{56873F16-1C29-B897-0309-8D89F35A47C3}"/>
              </a:ext>
            </a:extLst>
          </p:cNvPr>
          <p:cNvSpPr txBox="1"/>
          <p:nvPr/>
        </p:nvSpPr>
        <p:spPr>
          <a:xfrm>
            <a:off x="1301571" y="3779197"/>
            <a:ext cx="4246390" cy="480260"/>
          </a:xfrm>
          <a:prstGeom prst="rect">
            <a:avLst/>
          </a:prstGeom>
          <a:noFill/>
        </p:spPr>
        <p:txBody>
          <a:bodyPr wrap="square">
            <a:spAutoFit/>
          </a:bodyPr>
          <a:lstStyle/>
          <a:p>
            <a:pPr marL="0" marR="0" lvl="0" indent="0" defTabSz="914400" rtl="0" eaLnBrk="1" fontAlgn="auto" latinLnBrk="0" hangingPunct="1">
              <a:lnSpc>
                <a:spcPts val="3400"/>
              </a:lnSpc>
              <a:spcBef>
                <a:spcPct val="0"/>
              </a:spcBef>
              <a:spcAft>
                <a:spcPts val="0"/>
              </a:spcAft>
              <a:buClrTx/>
              <a:buSzTx/>
              <a:buFont typeface="Wingdings" panose="05000000000000000000" pitchFamily="2" charset="2"/>
              <a:buNone/>
              <a:tabLst/>
              <a:defRPr/>
            </a:pPr>
            <a:r>
              <a:rPr lang="en-US" altLang="zh-TW" sz="1800" dirty="0">
                <a:latin typeface="+mj-lt"/>
              </a:rPr>
              <a:t>9514 9655 (Mon-Fri, 9am-5pm)</a:t>
            </a:r>
          </a:p>
        </p:txBody>
      </p:sp>
      <p:sp>
        <p:nvSpPr>
          <p:cNvPr id="26" name="TextBox 25">
            <a:extLst>
              <a:ext uri="{FF2B5EF4-FFF2-40B4-BE49-F238E27FC236}">
                <a16:creationId xmlns:a16="http://schemas.microsoft.com/office/drawing/2014/main" id="{C00CFF67-CBE2-7845-8562-1457D11E8758}"/>
              </a:ext>
            </a:extLst>
          </p:cNvPr>
          <p:cNvSpPr txBox="1"/>
          <p:nvPr/>
        </p:nvSpPr>
        <p:spPr>
          <a:xfrm>
            <a:off x="1315136" y="3524669"/>
            <a:ext cx="6097554" cy="369332"/>
          </a:xfrm>
          <a:prstGeom prst="rect">
            <a:avLst/>
          </a:prstGeom>
          <a:noFill/>
        </p:spPr>
        <p:txBody>
          <a:bodyPr wrap="square">
            <a:spAutoFit/>
          </a:bodyPr>
          <a:lstStyle/>
          <a:p>
            <a:r>
              <a:rPr lang="en-US" altLang="zh-TW" sz="1800" dirty="0">
                <a:latin typeface="+mj-lt"/>
                <a:hlinkClick r:id="rId7">
                  <a:extLst>
                    <a:ext uri="{A12FA001-AC4F-418D-AE19-62706E023703}">
                      <ahyp:hlinkClr xmlns:ahyp="http://schemas.microsoft.com/office/drawing/2018/hyperlinkcolor" val="tx"/>
                    </a:ext>
                  </a:extLst>
                </a:hlinkClick>
              </a:rPr>
              <a:t>libinfo@eduhk.hk</a:t>
            </a:r>
            <a:endParaRPr lang="en-US" dirty="0">
              <a:latin typeface="+mj-lt"/>
            </a:endParaRPr>
          </a:p>
        </p:txBody>
      </p:sp>
      <p:sp>
        <p:nvSpPr>
          <p:cNvPr id="28" name="TextBox 27">
            <a:extLst>
              <a:ext uri="{FF2B5EF4-FFF2-40B4-BE49-F238E27FC236}">
                <a16:creationId xmlns:a16="http://schemas.microsoft.com/office/drawing/2014/main" id="{8B171EC8-7824-206F-791F-8EEC8765F383}"/>
              </a:ext>
            </a:extLst>
          </p:cNvPr>
          <p:cNvSpPr txBox="1"/>
          <p:nvPr/>
        </p:nvSpPr>
        <p:spPr>
          <a:xfrm>
            <a:off x="1301571" y="4220918"/>
            <a:ext cx="3895580" cy="369332"/>
          </a:xfrm>
          <a:prstGeom prst="rect">
            <a:avLst/>
          </a:prstGeom>
          <a:noFill/>
        </p:spPr>
        <p:txBody>
          <a:bodyPr wrap="square">
            <a:spAutoFit/>
          </a:bodyPr>
          <a:lstStyle/>
          <a:p>
            <a:r>
              <a:rPr lang="en-US" altLang="zh-TW" sz="1800" dirty="0">
                <a:latin typeface="+mj-lt"/>
                <a:hlinkClick r:id="rId8">
                  <a:extLst>
                    <a:ext uri="{A12FA001-AC4F-418D-AE19-62706E023703}">
                      <ahyp:hlinkClr xmlns:ahyp="http://schemas.microsoft.com/office/drawing/2018/hyperlinkcolor" val="tx"/>
                    </a:ext>
                  </a:extLst>
                </a:hlinkClick>
              </a:rPr>
              <a:t>https://app.lib.eduhk.hk/zoom</a:t>
            </a:r>
            <a:endParaRPr lang="en-US" dirty="0">
              <a:latin typeface="+mj-lt"/>
            </a:endParaRPr>
          </a:p>
        </p:txBody>
      </p:sp>
      <p:sp>
        <p:nvSpPr>
          <p:cNvPr id="29" name="Text Box 5">
            <a:extLst>
              <a:ext uri="{FF2B5EF4-FFF2-40B4-BE49-F238E27FC236}">
                <a16:creationId xmlns:a16="http://schemas.microsoft.com/office/drawing/2014/main" id="{9F971308-0403-C347-4830-B70BC317F2B1}"/>
              </a:ext>
            </a:extLst>
          </p:cNvPr>
          <p:cNvSpPr txBox="1">
            <a:spLocks noChangeArrowheads="1"/>
          </p:cNvSpPr>
          <p:nvPr/>
        </p:nvSpPr>
        <p:spPr bwMode="auto">
          <a:xfrm>
            <a:off x="610724" y="2200862"/>
            <a:ext cx="3758076" cy="523220"/>
          </a:xfrm>
          <a:prstGeom prst="rect">
            <a:avLst/>
          </a:prstGeom>
          <a:noFill/>
          <a:ln w="9525">
            <a:noFill/>
            <a:miter lim="800000"/>
            <a:headEnd/>
            <a:tailEnd/>
          </a:ln>
          <a:effectLst/>
        </p:spPr>
        <p:txBody>
          <a:bodyPr wrap="square">
            <a:spAutoFit/>
          </a:bodyPr>
          <a:lstStyle/>
          <a:p>
            <a:pPr>
              <a:spcBef>
                <a:spcPct val="50000"/>
              </a:spcBef>
              <a:defRPr/>
            </a:pPr>
            <a:r>
              <a:rPr lang="en-US" altLang="zh-TW" sz="2800" b="1" dirty="0">
                <a:latin typeface="+mj-lt"/>
              </a:rPr>
              <a:t>Information Counter</a:t>
            </a:r>
          </a:p>
        </p:txBody>
      </p:sp>
      <p:sp>
        <p:nvSpPr>
          <p:cNvPr id="30" name="Text Box 14">
            <a:extLst>
              <a:ext uri="{FF2B5EF4-FFF2-40B4-BE49-F238E27FC236}">
                <a16:creationId xmlns:a16="http://schemas.microsoft.com/office/drawing/2014/main" id="{09D7DC31-EB95-C622-8C76-083DC17F9883}"/>
              </a:ext>
            </a:extLst>
          </p:cNvPr>
          <p:cNvSpPr txBox="1">
            <a:spLocks noChangeArrowheads="1"/>
          </p:cNvSpPr>
          <p:nvPr/>
        </p:nvSpPr>
        <p:spPr bwMode="auto">
          <a:xfrm>
            <a:off x="597159" y="452153"/>
            <a:ext cx="7470930" cy="923330"/>
          </a:xfrm>
          <a:prstGeom prst="rect">
            <a:avLst/>
          </a:prstGeom>
          <a:noFill/>
          <a:ln w="9525" algn="ctr">
            <a:noFill/>
            <a:miter lim="800000"/>
            <a:headEnd/>
            <a:tailEnd/>
          </a:ln>
          <a:effectLst/>
        </p:spPr>
        <p:txBody>
          <a:bodyPr wrap="square">
            <a:spAutoFit/>
          </a:bodyPr>
          <a:lstStyle/>
          <a:p>
            <a:pPr marL="0" marR="0" lvl="0" indent="0" defTabSz="914400" rtl="0" eaLnBrk="1" fontAlgn="auto" latinLnBrk="0" hangingPunct="1">
              <a:lnSpc>
                <a:spcPct val="100000"/>
              </a:lnSpc>
              <a:spcBef>
                <a:spcPct val="50000"/>
              </a:spcBef>
              <a:spcAft>
                <a:spcPts val="0"/>
              </a:spcAft>
              <a:buClrTx/>
              <a:buSzTx/>
              <a:buFontTx/>
              <a:buNone/>
              <a:tabLst/>
              <a:defRPr/>
            </a:pPr>
            <a:r>
              <a:rPr lang="en-US" altLang="zh-TW" sz="5400" dirty="0">
                <a:solidFill>
                  <a:schemeClr val="tx1">
                    <a:lumMod val="75000"/>
                    <a:lumOff val="25000"/>
                  </a:schemeClr>
                </a:solidFill>
                <a:latin typeface="Impact" panose="020B0806030902050204" pitchFamily="34" charset="0"/>
                <a:ea typeface="Noto Sans KR Black" panose="020B0200000000000000" pitchFamily="34" charset="-128"/>
                <a:cs typeface="Tahoma" panose="020B0604030504040204" pitchFamily="34" charset="0"/>
              </a:rPr>
              <a:t>QUESTIONS?</a:t>
            </a:r>
          </a:p>
        </p:txBody>
      </p:sp>
      <p:sp>
        <p:nvSpPr>
          <p:cNvPr id="32" name="TextBox 31">
            <a:extLst>
              <a:ext uri="{FF2B5EF4-FFF2-40B4-BE49-F238E27FC236}">
                <a16:creationId xmlns:a16="http://schemas.microsoft.com/office/drawing/2014/main" id="{0F791CD4-8539-F62B-B810-902445A3754B}"/>
              </a:ext>
            </a:extLst>
          </p:cNvPr>
          <p:cNvSpPr txBox="1"/>
          <p:nvPr/>
        </p:nvSpPr>
        <p:spPr>
          <a:xfrm>
            <a:off x="610724" y="1974546"/>
            <a:ext cx="6097554" cy="369332"/>
          </a:xfrm>
          <a:prstGeom prst="rect">
            <a:avLst/>
          </a:prstGeom>
          <a:noFill/>
        </p:spPr>
        <p:txBody>
          <a:bodyPr wrap="square">
            <a:spAutoFit/>
          </a:bodyPr>
          <a:lstStyle/>
          <a:p>
            <a:r>
              <a:rPr lang="en-US" altLang="zh-TW" dirty="0">
                <a:latin typeface="+mj-lt"/>
              </a:rPr>
              <a:t>Ask your Librarian @ </a:t>
            </a:r>
            <a:endParaRPr lang="en-US" dirty="0"/>
          </a:p>
        </p:txBody>
      </p:sp>
      <p:pic>
        <p:nvPicPr>
          <p:cNvPr id="8" name="Picture 6" descr="EdUHK Library">
            <a:extLst>
              <a:ext uri="{FF2B5EF4-FFF2-40B4-BE49-F238E27FC236}">
                <a16:creationId xmlns:a16="http://schemas.microsoft.com/office/drawing/2014/main" id="{400CF6C4-E008-DAE2-0D58-8D21F347E50A}"/>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576117" y="6129114"/>
            <a:ext cx="1792683" cy="396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E0DB39E-293E-1C0D-43A6-816EEF20920B}"/>
              </a:ext>
            </a:extLst>
          </p:cNvPr>
          <p:cNvPicPr>
            <a:picLocks noChangeAspect="1" noChangeArrowheads="1"/>
          </p:cNvPicPr>
          <p:nvPr/>
        </p:nvPicPr>
        <p:blipFill>
          <a:blip r:embed="rId11" cstate="screen">
            <a:alphaModFix amt="70000"/>
            <a:extLst>
              <a:ext uri="{28A0092B-C50C-407E-A947-70E740481C1C}">
                <a14:useLocalDpi xmlns:a14="http://schemas.microsoft.com/office/drawing/2010/main" val="0"/>
              </a:ext>
            </a:extLst>
          </a:blip>
          <a:srcRect/>
          <a:stretch>
            <a:fillRect/>
          </a:stretch>
        </p:blipFill>
        <p:spPr bwMode="auto">
          <a:xfrm>
            <a:off x="560388" y="5946395"/>
            <a:ext cx="1590675" cy="61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37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2DF302AC-17BB-9E1D-D9E7-C96ADEABEE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C5478D-00EF-1101-EB4C-4F64A308E389}"/>
              </a:ext>
            </a:extLst>
          </p:cNvPr>
          <p:cNvPicPr>
            <a:picLocks noChangeAspect="1"/>
          </p:cNvPicPr>
          <p:nvPr/>
        </p:nvPicPr>
        <p:blipFill>
          <a:blip r:embed="rId3"/>
          <a:stretch>
            <a:fillRect/>
          </a:stretch>
        </p:blipFill>
        <p:spPr>
          <a:xfrm>
            <a:off x="1017921" y="289931"/>
            <a:ext cx="9296957" cy="5572466"/>
          </a:xfrm>
          <a:prstGeom prst="rect">
            <a:avLst/>
          </a:prstGeom>
        </p:spPr>
      </p:pic>
      <p:sp>
        <p:nvSpPr>
          <p:cNvPr id="5" name="TextBox 4">
            <a:extLst>
              <a:ext uri="{FF2B5EF4-FFF2-40B4-BE49-F238E27FC236}">
                <a16:creationId xmlns:a16="http://schemas.microsoft.com/office/drawing/2014/main" id="{CF665DF1-711F-BCDD-43B8-172D0DB8FA46}"/>
              </a:ext>
            </a:extLst>
          </p:cNvPr>
          <p:cNvSpPr txBox="1"/>
          <p:nvPr/>
        </p:nvSpPr>
        <p:spPr>
          <a:xfrm>
            <a:off x="1053791" y="6178220"/>
            <a:ext cx="7365380" cy="523220"/>
          </a:xfrm>
          <a:prstGeom prst="rect">
            <a:avLst/>
          </a:prstGeom>
          <a:noFill/>
        </p:spPr>
        <p:txBody>
          <a:bodyPr wrap="square">
            <a:spAutoFit/>
          </a:bodyPr>
          <a:lstStyle/>
          <a:p>
            <a:r>
              <a:rPr lang="en-US" b="1" dirty="0"/>
              <a:t>EDUHK Repository: </a:t>
            </a:r>
            <a:r>
              <a:rPr lang="en-US" dirty="0"/>
              <a:t>https://repository.eduhk.hk/en/publications/a-deep-reinforcement-learning-framework-for-robust-maritime-colli/</a:t>
            </a:r>
          </a:p>
        </p:txBody>
      </p:sp>
    </p:spTree>
    <p:extLst>
      <p:ext uri="{BB962C8B-B14F-4D97-AF65-F5344CB8AC3E}">
        <p14:creationId xmlns:p14="http://schemas.microsoft.com/office/powerpoint/2010/main" val="2027458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2DF302AC-17BB-9E1D-D9E7-C96ADEABEED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DECF6EE-2FFC-E099-B199-C93E7A8AE7B5}"/>
              </a:ext>
            </a:extLst>
          </p:cNvPr>
          <p:cNvPicPr>
            <a:picLocks noChangeAspect="1"/>
          </p:cNvPicPr>
          <p:nvPr/>
        </p:nvPicPr>
        <p:blipFill>
          <a:blip r:embed="rId3"/>
          <a:stretch>
            <a:fillRect/>
          </a:stretch>
        </p:blipFill>
        <p:spPr>
          <a:xfrm>
            <a:off x="693788" y="246743"/>
            <a:ext cx="10713803" cy="6052457"/>
          </a:xfrm>
          <a:prstGeom prst="rect">
            <a:avLst/>
          </a:prstGeom>
        </p:spPr>
      </p:pic>
      <p:sp>
        <p:nvSpPr>
          <p:cNvPr id="8" name="TextBox 7">
            <a:extLst>
              <a:ext uri="{FF2B5EF4-FFF2-40B4-BE49-F238E27FC236}">
                <a16:creationId xmlns:a16="http://schemas.microsoft.com/office/drawing/2014/main" id="{829586DE-EA12-E298-5D70-68882A506209}"/>
              </a:ext>
            </a:extLst>
          </p:cNvPr>
          <p:cNvSpPr txBox="1"/>
          <p:nvPr/>
        </p:nvSpPr>
        <p:spPr>
          <a:xfrm>
            <a:off x="660400" y="6254169"/>
            <a:ext cx="6110514" cy="307777"/>
          </a:xfrm>
          <a:prstGeom prst="rect">
            <a:avLst/>
          </a:prstGeom>
          <a:noFill/>
        </p:spPr>
        <p:txBody>
          <a:bodyPr wrap="square">
            <a:spAutoFit/>
          </a:bodyPr>
          <a:lstStyle/>
          <a:p>
            <a:r>
              <a:rPr lang="en-US" b="0" i="0" dirty="0">
                <a:solidFill>
                  <a:srgbClr val="141617"/>
                </a:solidFill>
                <a:effectLst/>
                <a:latin typeface="Source Sans 3"/>
                <a:hlinkClick r:id="rId4"/>
              </a:rPr>
              <a:t>Paywall: The Business of Scholarship (Full Movie) CC BY 4.0</a:t>
            </a:r>
            <a:r>
              <a:rPr lang="en-US" b="0" i="0" dirty="0">
                <a:solidFill>
                  <a:srgbClr val="141617"/>
                </a:solidFill>
                <a:effectLst/>
                <a:latin typeface="Source Sans 3"/>
              </a:rPr>
              <a:t> </a:t>
            </a:r>
            <a:endParaRPr lang="en-US" dirty="0"/>
          </a:p>
        </p:txBody>
      </p:sp>
    </p:spTree>
    <p:extLst>
      <p:ext uri="{BB962C8B-B14F-4D97-AF65-F5344CB8AC3E}">
        <p14:creationId xmlns:p14="http://schemas.microsoft.com/office/powerpoint/2010/main" val="303914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0">
          <a:extLst>
            <a:ext uri="{FF2B5EF4-FFF2-40B4-BE49-F238E27FC236}">
              <a16:creationId xmlns:a16="http://schemas.microsoft.com/office/drawing/2014/main" id="{2DF302AC-17BB-9E1D-D9E7-C96ADEABEEDB}"/>
            </a:ext>
          </a:extLst>
        </p:cNvPr>
        <p:cNvGrpSpPr/>
        <p:nvPr/>
      </p:nvGrpSpPr>
      <p:grpSpPr>
        <a:xfrm>
          <a:off x="0" y="0"/>
          <a:ext cx="0" cy="0"/>
          <a:chOff x="0" y="0"/>
          <a:chExt cx="0" cy="0"/>
        </a:xfrm>
      </p:grpSpPr>
      <p:sp>
        <p:nvSpPr>
          <p:cNvPr id="861" name="Google Shape;861;p24">
            <a:extLst>
              <a:ext uri="{FF2B5EF4-FFF2-40B4-BE49-F238E27FC236}">
                <a16:creationId xmlns:a16="http://schemas.microsoft.com/office/drawing/2014/main" id="{E770FCD2-1518-0FC3-EA99-2DCAEEBFFAE2}"/>
              </a:ext>
            </a:extLst>
          </p:cNvPr>
          <p:cNvSpPr txBox="1">
            <a:spLocks noGrp="1"/>
          </p:cNvSpPr>
          <p:nvPr>
            <p:ph type="title"/>
          </p:nvPr>
        </p:nvSpPr>
        <p:spPr>
          <a:xfrm>
            <a:off x="1278450" y="798551"/>
            <a:ext cx="88944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ltLang="zh-TW" dirty="0"/>
              <a:t>Forewords</a:t>
            </a:r>
            <a:endParaRPr dirty="0"/>
          </a:p>
        </p:txBody>
      </p:sp>
      <p:pic>
        <p:nvPicPr>
          <p:cNvPr id="3" name="Picture 2">
            <a:extLst>
              <a:ext uri="{FF2B5EF4-FFF2-40B4-BE49-F238E27FC236}">
                <a16:creationId xmlns:a16="http://schemas.microsoft.com/office/drawing/2014/main" id="{8CDB1442-CAF8-15D2-EFA2-8682464F776D}"/>
              </a:ext>
            </a:extLst>
          </p:cNvPr>
          <p:cNvPicPr>
            <a:picLocks noChangeAspect="1"/>
          </p:cNvPicPr>
          <p:nvPr/>
        </p:nvPicPr>
        <p:blipFill>
          <a:blip r:embed="rId3"/>
          <a:stretch>
            <a:fillRect/>
          </a:stretch>
        </p:blipFill>
        <p:spPr>
          <a:xfrm>
            <a:off x="2429534" y="1497700"/>
            <a:ext cx="7033779" cy="5097104"/>
          </a:xfrm>
          <a:prstGeom prst="rect">
            <a:avLst/>
          </a:prstGeom>
        </p:spPr>
      </p:pic>
    </p:spTree>
    <p:extLst>
      <p:ext uri="{BB962C8B-B14F-4D97-AF65-F5344CB8AC3E}">
        <p14:creationId xmlns:p14="http://schemas.microsoft.com/office/powerpoint/2010/main" val="520792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5"/>
          <p:cNvSpPr txBox="1">
            <a:spLocks noGrp="1"/>
          </p:cNvSpPr>
          <p:nvPr>
            <p:ph type="title"/>
          </p:nvPr>
        </p:nvSpPr>
        <p:spPr>
          <a:xfrm>
            <a:off x="1911300" y="2326725"/>
            <a:ext cx="8369400" cy="1812900"/>
          </a:xfrm>
          <a:prstGeom prst="rect">
            <a:avLst/>
          </a:prstGeom>
        </p:spPr>
        <p:txBody>
          <a:bodyPr spcFirstLastPara="1" wrap="square" lIns="121900" tIns="121900" rIns="121900" bIns="121900" anchor="ctr" anchorCtr="0">
            <a:normAutofit fontScale="90000"/>
          </a:bodyPr>
          <a:lstStyle/>
          <a:p>
            <a:pPr marL="0" lvl="0" indent="0" algn="ctr" rtl="0">
              <a:spcBef>
                <a:spcPts val="0"/>
              </a:spcBef>
              <a:spcAft>
                <a:spcPts val="0"/>
              </a:spcAft>
              <a:buNone/>
            </a:pPr>
            <a:r>
              <a:rPr lang="en-US" dirty="0"/>
              <a:t>Introduction to Open Access Publishing</a:t>
            </a:r>
            <a:endParaRPr dirty="0"/>
          </a:p>
        </p:txBody>
      </p:sp>
      <p:sp>
        <p:nvSpPr>
          <p:cNvPr id="868" name="Google Shape;868;p25"/>
          <p:cNvSpPr/>
          <p:nvPr/>
        </p:nvSpPr>
        <p:spPr>
          <a:xfrm>
            <a:off x="5305020" y="563475"/>
            <a:ext cx="1581961" cy="1212000"/>
          </a:xfrm>
          <a:prstGeom prst="rect">
            <a:avLst/>
          </a:prstGeom>
        </p:spPr>
        <p:txBody>
          <a:bodyPr>
            <a:prstTxWarp prst="textPlain">
              <a:avLst/>
            </a:prstTxWarp>
          </a:bodyPr>
          <a:lstStyle/>
          <a:p>
            <a:pPr lvl="0" algn="ctr"/>
            <a:r>
              <a:rPr b="1" i="0">
                <a:ln>
                  <a:noFill/>
                </a:ln>
                <a:solidFill>
                  <a:schemeClr val="accent2"/>
                </a:solidFill>
                <a:latin typeface="Montserrat"/>
              </a:rPr>
              <a:t>01</a:t>
            </a:r>
          </a:p>
        </p:txBody>
      </p:sp>
      <p:sp>
        <p:nvSpPr>
          <p:cNvPr id="869" name="Google Shape;869;p25"/>
          <p:cNvSpPr txBox="1">
            <a:spLocks noGrp="1"/>
          </p:cNvSpPr>
          <p:nvPr>
            <p:ph type="body" idx="1"/>
          </p:nvPr>
        </p:nvSpPr>
        <p:spPr>
          <a:xfrm>
            <a:off x="1911300" y="4203785"/>
            <a:ext cx="8369400" cy="1394290"/>
          </a:xfrm>
          <a:prstGeom prst="rect">
            <a:avLst/>
          </a:prstGeom>
        </p:spPr>
        <p:txBody>
          <a:bodyPr spcFirstLastPara="1" wrap="square" lIns="121900" tIns="121900" rIns="121900" bIns="121900" anchor="t" anchorCtr="0">
            <a:normAutofit fontScale="47500" lnSpcReduction="20000"/>
          </a:bodyPr>
          <a:lstStyle/>
          <a:p>
            <a:pPr marL="0" lvl="0" indent="0" algn="ctr" rtl="0">
              <a:spcBef>
                <a:spcPts val="0"/>
              </a:spcBef>
              <a:spcAft>
                <a:spcPts val="1600"/>
              </a:spcAft>
              <a:buNone/>
            </a:pPr>
            <a:r>
              <a:rPr lang="en-US" dirty="0"/>
              <a:t>Open Access can make research publications available online to read for free, so that anyone can use it without fee. Users are also allowed to create and distribute derivative works based on the original work, as long as proper attribution is given to the authors. Open Access is a significant part of making information and resources more freely available to everyone, in order to encourage creativity and innovation.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26"/>
          <p:cNvSpPr txBox="1">
            <a:spLocks noGrp="1"/>
          </p:cNvSpPr>
          <p:nvPr>
            <p:ph type="title"/>
          </p:nvPr>
        </p:nvSpPr>
        <p:spPr>
          <a:xfrm>
            <a:off x="821250" y="1020575"/>
            <a:ext cx="88944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dirty="0"/>
              <a:t>Bethesda Statement </a:t>
            </a:r>
            <a:endParaRPr dirty="0"/>
          </a:p>
        </p:txBody>
      </p:sp>
      <p:sp>
        <p:nvSpPr>
          <p:cNvPr id="875" name="Google Shape;875;p26"/>
          <p:cNvSpPr txBox="1">
            <a:spLocks noGrp="1"/>
          </p:cNvSpPr>
          <p:nvPr>
            <p:ph type="body" idx="1"/>
          </p:nvPr>
        </p:nvSpPr>
        <p:spPr>
          <a:xfrm>
            <a:off x="821250" y="1963844"/>
            <a:ext cx="8894400" cy="3873600"/>
          </a:xfrm>
          <a:prstGeom prst="rect">
            <a:avLst/>
          </a:prstGeom>
        </p:spPr>
        <p:txBody>
          <a:bodyPr spcFirstLastPara="1" wrap="square" lIns="121900" tIns="121900" rIns="121900" bIns="121900" anchor="t" anchorCtr="0">
            <a:normAutofit fontScale="92500"/>
          </a:bodyPr>
          <a:lstStyle/>
          <a:p>
            <a:pPr marL="0" lvl="0" indent="0" algn="l" rtl="0">
              <a:spcBef>
                <a:spcPts val="0"/>
              </a:spcBef>
              <a:spcAft>
                <a:spcPts val="0"/>
              </a:spcAft>
              <a:buNone/>
            </a:pPr>
            <a:r>
              <a:rPr lang="en-US" dirty="0"/>
              <a:t>The Bethesda Statement (2003) defines open access, where "The author(s) and copyright holder(s) grant(s) to all users a free, irrevocable, worldwide, perpetual right of access to, and a license to copy, use, distribute, transmit and display the work publicly and to make and distribute derivative works, in any digital medium for any responsible purpose, subject to proper attribution of authorship as well as the right to make small numbers of printed copies for their personal use".</a:t>
            </a:r>
            <a:endParaRPr dirty="0"/>
          </a:p>
        </p:txBody>
      </p:sp>
    </p:spTree>
    <p:extLst>
      <p:ext uri="{BB962C8B-B14F-4D97-AF65-F5344CB8AC3E}">
        <p14:creationId xmlns:p14="http://schemas.microsoft.com/office/powerpoint/2010/main" val="38030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6">
          <a:extLst>
            <a:ext uri="{FF2B5EF4-FFF2-40B4-BE49-F238E27FC236}">
              <a16:creationId xmlns:a16="http://schemas.microsoft.com/office/drawing/2014/main" id="{2B25CEE9-F3B6-AD1E-77DF-B11C839CCE9D}"/>
            </a:ext>
          </a:extLst>
        </p:cNvPr>
        <p:cNvGrpSpPr/>
        <p:nvPr/>
      </p:nvGrpSpPr>
      <p:grpSpPr>
        <a:xfrm>
          <a:off x="0" y="0"/>
          <a:ext cx="0" cy="0"/>
          <a:chOff x="0" y="0"/>
          <a:chExt cx="0" cy="0"/>
        </a:xfrm>
      </p:grpSpPr>
      <p:sp>
        <p:nvSpPr>
          <p:cNvPr id="1047" name="Google Shape;1047;p36">
            <a:extLst>
              <a:ext uri="{FF2B5EF4-FFF2-40B4-BE49-F238E27FC236}">
                <a16:creationId xmlns:a16="http://schemas.microsoft.com/office/drawing/2014/main" id="{60854343-0E84-C44B-FF08-492ACA3B4978}"/>
              </a:ext>
            </a:extLst>
          </p:cNvPr>
          <p:cNvSpPr/>
          <p:nvPr/>
        </p:nvSpPr>
        <p:spPr>
          <a:xfrm>
            <a:off x="4354800" y="1687475"/>
            <a:ext cx="3482400" cy="44238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a:extLst>
              <a:ext uri="{FF2B5EF4-FFF2-40B4-BE49-F238E27FC236}">
                <a16:creationId xmlns:a16="http://schemas.microsoft.com/office/drawing/2014/main" id="{ADD933C2-9B47-86FF-5EB1-2729F0F94F2A}"/>
              </a:ext>
            </a:extLst>
          </p:cNvPr>
          <p:cNvSpPr/>
          <p:nvPr/>
        </p:nvSpPr>
        <p:spPr>
          <a:xfrm>
            <a:off x="7942650" y="1687475"/>
            <a:ext cx="3482400" cy="4423800"/>
          </a:xfrm>
          <a:prstGeom prst="rect">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a:extLst>
              <a:ext uri="{FF2B5EF4-FFF2-40B4-BE49-F238E27FC236}">
                <a16:creationId xmlns:a16="http://schemas.microsoft.com/office/drawing/2014/main" id="{7BB8B34F-EA48-8F6F-7D2C-6577BD8D3BD7}"/>
              </a:ext>
            </a:extLst>
          </p:cNvPr>
          <p:cNvSpPr/>
          <p:nvPr/>
        </p:nvSpPr>
        <p:spPr>
          <a:xfrm>
            <a:off x="766950" y="1687475"/>
            <a:ext cx="3482400" cy="4423800"/>
          </a:xfrm>
          <a:prstGeom prst="rect">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a:extLst>
              <a:ext uri="{FF2B5EF4-FFF2-40B4-BE49-F238E27FC236}">
                <a16:creationId xmlns:a16="http://schemas.microsoft.com/office/drawing/2014/main" id="{91F49F15-ECD4-E4EA-8CDB-038A4A1316A7}"/>
              </a:ext>
            </a:extLst>
          </p:cNvPr>
          <p:cNvSpPr txBox="1">
            <a:spLocks noGrp="1"/>
          </p:cNvSpPr>
          <p:nvPr>
            <p:ph type="title"/>
          </p:nvPr>
        </p:nvSpPr>
        <p:spPr>
          <a:xfrm>
            <a:off x="766950" y="679800"/>
            <a:ext cx="106581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HK" dirty="0"/>
              <a:t>What is Open Access?</a:t>
            </a:r>
            <a:endParaRPr dirty="0"/>
          </a:p>
        </p:txBody>
      </p:sp>
      <p:sp>
        <p:nvSpPr>
          <p:cNvPr id="1051" name="Google Shape;1051;p36">
            <a:extLst>
              <a:ext uri="{FF2B5EF4-FFF2-40B4-BE49-F238E27FC236}">
                <a16:creationId xmlns:a16="http://schemas.microsoft.com/office/drawing/2014/main" id="{B70C77BC-444C-6E97-F24F-1C7A4C13DD24}"/>
              </a:ext>
            </a:extLst>
          </p:cNvPr>
          <p:cNvSpPr txBox="1">
            <a:spLocks noGrp="1"/>
          </p:cNvSpPr>
          <p:nvPr>
            <p:ph type="body" idx="1"/>
          </p:nvPr>
        </p:nvSpPr>
        <p:spPr>
          <a:xfrm>
            <a:off x="934500" y="3451362"/>
            <a:ext cx="3147300" cy="2423100"/>
          </a:xfrm>
          <a:prstGeom prst="rect">
            <a:avLst/>
          </a:prstGeom>
        </p:spPr>
        <p:txBody>
          <a:bodyPr spcFirstLastPara="1" wrap="square" lIns="121900" tIns="121900" rIns="121900" bIns="121900" anchor="t" anchorCtr="0">
            <a:normAutofit fontScale="85000" lnSpcReduction="10000"/>
          </a:bodyPr>
          <a:lstStyle/>
          <a:p>
            <a:pPr marL="107950" indent="0">
              <a:buNone/>
            </a:pPr>
            <a:r>
              <a:rPr lang="en-US" sz="2000" dirty="0"/>
              <a:t>OA ensures scholarly research is available online without cost or delay, allowing users to read, download, copy, distribute, print, search, or link to full texts.</a:t>
            </a:r>
            <a:endParaRPr lang="en-US" sz="2000" dirty="0">
              <a:effectLst/>
            </a:endParaRPr>
          </a:p>
        </p:txBody>
      </p:sp>
      <p:sp>
        <p:nvSpPr>
          <p:cNvPr id="1052" name="Google Shape;1052;p36">
            <a:extLst>
              <a:ext uri="{FF2B5EF4-FFF2-40B4-BE49-F238E27FC236}">
                <a16:creationId xmlns:a16="http://schemas.microsoft.com/office/drawing/2014/main" id="{D55C0B01-8D5B-211E-40BC-9B66DD19ECDC}"/>
              </a:ext>
            </a:extLst>
          </p:cNvPr>
          <p:cNvSpPr txBox="1">
            <a:spLocks noGrp="1"/>
          </p:cNvSpPr>
          <p:nvPr>
            <p:ph type="subTitle" idx="2"/>
          </p:nvPr>
        </p:nvSpPr>
        <p:spPr>
          <a:xfrm>
            <a:off x="858644" y="1924277"/>
            <a:ext cx="3223156" cy="1527000"/>
          </a:xfrm>
          <a:prstGeom prst="rect">
            <a:avLst/>
          </a:prstGeom>
        </p:spPr>
        <p:txBody>
          <a:bodyPr spcFirstLastPara="1" wrap="square" lIns="121900" tIns="121900" rIns="121900" bIns="121900" anchor="t" anchorCtr="0">
            <a:normAutofit fontScale="92500" lnSpcReduction="10000"/>
          </a:bodyPr>
          <a:lstStyle/>
          <a:p>
            <a:r>
              <a:rPr lang="en-HK" dirty="0"/>
              <a:t>Free and</a:t>
            </a:r>
            <a:r>
              <a:rPr lang="en-US" dirty="0"/>
              <a:t> </a:t>
            </a:r>
            <a:r>
              <a:rPr lang="en-HK" dirty="0"/>
              <a:t>Immediate Access</a:t>
            </a:r>
          </a:p>
        </p:txBody>
      </p:sp>
      <p:sp>
        <p:nvSpPr>
          <p:cNvPr id="1053" name="Google Shape;1053;p36">
            <a:extLst>
              <a:ext uri="{FF2B5EF4-FFF2-40B4-BE49-F238E27FC236}">
                <a16:creationId xmlns:a16="http://schemas.microsoft.com/office/drawing/2014/main" id="{AB78423B-7BA0-6B39-2CEB-BE4B90939AB9}"/>
              </a:ext>
            </a:extLst>
          </p:cNvPr>
          <p:cNvSpPr txBox="1">
            <a:spLocks noGrp="1"/>
          </p:cNvSpPr>
          <p:nvPr>
            <p:ph type="body" idx="3"/>
          </p:nvPr>
        </p:nvSpPr>
        <p:spPr>
          <a:xfrm>
            <a:off x="4522350" y="3451375"/>
            <a:ext cx="3147300" cy="2423100"/>
          </a:xfrm>
          <a:prstGeom prst="rect">
            <a:avLst/>
          </a:prstGeom>
        </p:spPr>
        <p:txBody>
          <a:bodyPr spcFirstLastPara="1" wrap="square" lIns="121900" tIns="121900" rIns="121900" bIns="121900" anchor="t" anchorCtr="0">
            <a:normAutofit fontScale="92500" lnSpcReduction="20000"/>
          </a:bodyPr>
          <a:lstStyle/>
          <a:p>
            <a:pPr marL="0" lvl="0" indent="0" algn="ctr" rtl="0">
              <a:spcBef>
                <a:spcPts val="0"/>
              </a:spcBef>
              <a:spcAft>
                <a:spcPts val="1600"/>
              </a:spcAft>
              <a:buNone/>
            </a:pPr>
            <a:r>
              <a:rPr lang="en-US" sz="2000" dirty="0"/>
              <a:t>Users can utilize the material for any lawful purpose, provided proper credit is given, often under Creative Commons licenses that specify terms of reuse.</a:t>
            </a:r>
            <a:endParaRPr sz="2000" dirty="0"/>
          </a:p>
        </p:txBody>
      </p:sp>
      <p:sp>
        <p:nvSpPr>
          <p:cNvPr id="1054" name="Google Shape;1054;p36">
            <a:extLst>
              <a:ext uri="{FF2B5EF4-FFF2-40B4-BE49-F238E27FC236}">
                <a16:creationId xmlns:a16="http://schemas.microsoft.com/office/drawing/2014/main" id="{00EA9010-7548-A736-EE82-7EE18688139D}"/>
              </a:ext>
            </a:extLst>
          </p:cNvPr>
          <p:cNvSpPr txBox="1">
            <a:spLocks noGrp="1"/>
          </p:cNvSpPr>
          <p:nvPr>
            <p:ph type="subTitle" idx="4"/>
          </p:nvPr>
        </p:nvSpPr>
        <p:spPr>
          <a:xfrm>
            <a:off x="4478808" y="1880746"/>
            <a:ext cx="3147300" cy="1527000"/>
          </a:xfrm>
          <a:prstGeom prst="rect">
            <a:avLst/>
          </a:prstGeom>
        </p:spPr>
        <p:txBody>
          <a:bodyPr spcFirstLastPara="1" wrap="square" lIns="121900" tIns="121900" rIns="121900" bIns="121900" anchor="t" anchorCtr="0">
            <a:normAutofit fontScale="92500" lnSpcReduction="10000"/>
          </a:bodyPr>
          <a:lstStyle/>
          <a:p>
            <a:r>
              <a:rPr lang="en-HK" dirty="0"/>
              <a:t>Reuse Rights with Attribution</a:t>
            </a:r>
          </a:p>
        </p:txBody>
      </p:sp>
      <p:sp>
        <p:nvSpPr>
          <p:cNvPr id="1055" name="Google Shape;1055;p36">
            <a:extLst>
              <a:ext uri="{FF2B5EF4-FFF2-40B4-BE49-F238E27FC236}">
                <a16:creationId xmlns:a16="http://schemas.microsoft.com/office/drawing/2014/main" id="{7568126A-A879-F3C6-4829-2A7DD352321B}"/>
              </a:ext>
            </a:extLst>
          </p:cNvPr>
          <p:cNvSpPr txBox="1">
            <a:spLocks noGrp="1"/>
          </p:cNvSpPr>
          <p:nvPr>
            <p:ph type="body" idx="5"/>
          </p:nvPr>
        </p:nvSpPr>
        <p:spPr>
          <a:xfrm>
            <a:off x="8110200" y="3451362"/>
            <a:ext cx="3147300" cy="2423100"/>
          </a:xfrm>
          <a:prstGeom prst="rect">
            <a:avLst/>
          </a:prstGeom>
        </p:spPr>
        <p:txBody>
          <a:bodyPr spcFirstLastPara="1" wrap="square" lIns="121900" tIns="121900" rIns="121900" bIns="121900" anchor="t" anchorCtr="0">
            <a:normAutofit fontScale="92500" lnSpcReduction="20000"/>
          </a:bodyPr>
          <a:lstStyle/>
          <a:p>
            <a:pPr marL="0" lvl="0" indent="0" algn="ctr" rtl="0">
              <a:spcBef>
                <a:spcPts val="0"/>
              </a:spcBef>
              <a:spcAft>
                <a:spcPts val="1600"/>
              </a:spcAft>
              <a:buNone/>
            </a:pPr>
            <a:r>
              <a:rPr lang="en-US" sz="2000" dirty="0"/>
              <a:t>Eliminates financial (paywalls) and permission (copyright restrictions) obstacles, promoting inclusivity and innovation in research.</a:t>
            </a:r>
            <a:endParaRPr sz="2000" dirty="0"/>
          </a:p>
        </p:txBody>
      </p:sp>
      <p:sp>
        <p:nvSpPr>
          <p:cNvPr id="1056" name="Google Shape;1056;p36">
            <a:extLst>
              <a:ext uri="{FF2B5EF4-FFF2-40B4-BE49-F238E27FC236}">
                <a16:creationId xmlns:a16="http://schemas.microsoft.com/office/drawing/2014/main" id="{0D66C8B0-B864-1129-4964-ED2213FE5C16}"/>
              </a:ext>
            </a:extLst>
          </p:cNvPr>
          <p:cNvSpPr txBox="1">
            <a:spLocks noGrp="1"/>
          </p:cNvSpPr>
          <p:nvPr>
            <p:ph type="subTitle" idx="6"/>
          </p:nvPr>
        </p:nvSpPr>
        <p:spPr>
          <a:xfrm>
            <a:off x="8110200" y="1924277"/>
            <a:ext cx="3147300" cy="15270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HK" dirty="0"/>
              <a:t>Barrier Removal</a:t>
            </a:r>
            <a:endParaRPr dirty="0"/>
          </a:p>
        </p:txBody>
      </p:sp>
    </p:spTree>
    <p:extLst>
      <p:ext uri="{BB962C8B-B14F-4D97-AF65-F5344CB8AC3E}">
        <p14:creationId xmlns:p14="http://schemas.microsoft.com/office/powerpoint/2010/main" val="108825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5"/>
          <p:cNvSpPr txBox="1">
            <a:spLocks noGrp="1"/>
          </p:cNvSpPr>
          <p:nvPr>
            <p:ph type="title"/>
          </p:nvPr>
        </p:nvSpPr>
        <p:spPr>
          <a:xfrm>
            <a:off x="1911300" y="2994382"/>
            <a:ext cx="8369400" cy="18129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en-US" dirty="0"/>
              <a:t>Benefits of </a:t>
            </a:r>
            <a:br>
              <a:rPr lang="en-US" dirty="0"/>
            </a:br>
            <a:r>
              <a:rPr lang="en-US" dirty="0"/>
              <a:t>Open Access</a:t>
            </a:r>
            <a:endParaRPr dirty="0"/>
          </a:p>
        </p:txBody>
      </p:sp>
      <p:sp>
        <p:nvSpPr>
          <p:cNvPr id="868" name="Google Shape;868;p25"/>
          <p:cNvSpPr/>
          <p:nvPr/>
        </p:nvSpPr>
        <p:spPr>
          <a:xfrm>
            <a:off x="5305020" y="563475"/>
            <a:ext cx="1581961" cy="1212000"/>
          </a:xfrm>
          <a:prstGeom prst="rect">
            <a:avLst/>
          </a:prstGeom>
        </p:spPr>
        <p:txBody>
          <a:bodyPr>
            <a:prstTxWarp prst="textPlain">
              <a:avLst/>
            </a:prstTxWarp>
          </a:bodyPr>
          <a:lstStyle/>
          <a:p>
            <a:pPr lvl="0" algn="ctr"/>
            <a:r>
              <a:rPr b="1" i="0" dirty="0">
                <a:ln>
                  <a:noFill/>
                </a:ln>
                <a:solidFill>
                  <a:schemeClr val="accent2"/>
                </a:solidFill>
                <a:latin typeface="Montserrat"/>
              </a:rPr>
              <a:t>0</a:t>
            </a:r>
            <a:r>
              <a:rPr lang="en-US" b="1" i="0" dirty="0">
                <a:ln>
                  <a:noFill/>
                </a:ln>
                <a:solidFill>
                  <a:schemeClr val="accent2"/>
                </a:solidFill>
                <a:latin typeface="Montserrat"/>
              </a:rPr>
              <a:t>2</a:t>
            </a:r>
            <a:endParaRPr b="1" i="0" dirty="0">
              <a:ln>
                <a:noFill/>
              </a:ln>
              <a:solidFill>
                <a:schemeClr val="accent2"/>
              </a:solidFill>
              <a:latin typeface="Montserrat"/>
            </a:endParaRPr>
          </a:p>
        </p:txBody>
      </p:sp>
    </p:spTree>
    <p:extLst>
      <p:ext uri="{BB962C8B-B14F-4D97-AF65-F5344CB8AC3E}">
        <p14:creationId xmlns:p14="http://schemas.microsoft.com/office/powerpoint/2010/main" val="816104169"/>
      </p:ext>
    </p:extLst>
  </p:cSld>
  <p:clrMapOvr>
    <a:masterClrMapping/>
  </p:clrMapOvr>
</p:sld>
</file>

<file path=ppt/theme/theme1.xml><?xml version="1.0" encoding="utf-8"?>
<a:theme xmlns:a="http://schemas.openxmlformats.org/drawingml/2006/main" name="SlidesMania Template">
  <a:themeElements>
    <a:clrScheme name="Simple Light">
      <a:dk1>
        <a:srgbClr val="1F5CB6"/>
      </a:dk1>
      <a:lt1>
        <a:srgbClr val="FFFFFF"/>
      </a:lt1>
      <a:dk2>
        <a:srgbClr val="000000"/>
      </a:dk2>
      <a:lt2>
        <a:srgbClr val="EEEEEE"/>
      </a:lt2>
      <a:accent1>
        <a:srgbClr val="205AB9"/>
      </a:accent1>
      <a:accent2>
        <a:srgbClr val="F25757"/>
      </a:accent2>
      <a:accent3>
        <a:srgbClr val="205AB9"/>
      </a:accent3>
      <a:accent4>
        <a:srgbClr val="F25757"/>
      </a:accent4>
      <a:accent5>
        <a:srgbClr val="211B51"/>
      </a:accent5>
      <a:accent6>
        <a:srgbClr val="BCBCBC"/>
      </a:accent6>
      <a:hlink>
        <a:srgbClr val="1438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519</TotalTime>
  <Words>1218</Words>
  <Application>Microsoft Office PowerPoint</Application>
  <PresentationFormat>Widescreen</PresentationFormat>
  <Paragraphs>133</Paragraphs>
  <Slides>23</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Aptos</vt:lpstr>
      <vt:lpstr>Arial</vt:lpstr>
      <vt:lpstr>Lexend Deca</vt:lpstr>
      <vt:lpstr>Bahnschrift SemiBold</vt:lpstr>
      <vt:lpstr>Wingdings</vt:lpstr>
      <vt:lpstr>Segoe UI</vt:lpstr>
      <vt:lpstr>Montserrat</vt:lpstr>
      <vt:lpstr>Source Sans 3</vt:lpstr>
      <vt:lpstr>Calibri</vt:lpstr>
      <vt:lpstr>DM Sans</vt:lpstr>
      <vt:lpstr>Impact</vt:lpstr>
      <vt:lpstr>Didact Gothic</vt:lpstr>
      <vt:lpstr>Alegreya Sans</vt:lpstr>
      <vt:lpstr>SlidesMania Template</vt:lpstr>
      <vt:lpstr>Boost Your Citations and Reach:  The Power of Open Access Publishing</vt:lpstr>
      <vt:lpstr>Foreword</vt:lpstr>
      <vt:lpstr>PowerPoint Presentation</vt:lpstr>
      <vt:lpstr>PowerPoint Presentation</vt:lpstr>
      <vt:lpstr>Forewords</vt:lpstr>
      <vt:lpstr>Introduction to Open Access Publishing</vt:lpstr>
      <vt:lpstr>Bethesda Statement </vt:lpstr>
      <vt:lpstr>What is Open Access?</vt:lpstr>
      <vt:lpstr>Benefits of  Open Access</vt:lpstr>
      <vt:lpstr>50% - 300% </vt:lpstr>
      <vt:lpstr>Benefits of Open Access</vt:lpstr>
      <vt:lpstr>Practical Guide of Open access publishing</vt:lpstr>
      <vt:lpstr>Step-by-Step OA Workflow</vt:lpstr>
      <vt:lpstr>Journal Selection Quick Checklist</vt:lpstr>
      <vt:lpstr>Important Concept</vt:lpstr>
      <vt:lpstr>Types of Open Access</vt:lpstr>
      <vt:lpstr>Transformative Agreement?</vt:lpstr>
      <vt:lpstr>Creative Commons</vt:lpstr>
      <vt:lpstr>Important Tools and Platform</vt:lpstr>
      <vt:lpstr>Important Tools and Platform</vt:lpstr>
      <vt:lpstr>Evaluation form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TAI, Chung Yin Isaac [LIB]</cp:lastModifiedBy>
  <cp:revision>6</cp:revision>
  <dcterms:modified xsi:type="dcterms:W3CDTF">2026-03-03T04:37:27Z</dcterms:modified>
</cp:coreProperties>
</file>